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3020" r:id="rId3"/>
    <p:sldId id="875" r:id="rId4"/>
    <p:sldId id="490" r:id="rId5"/>
    <p:sldId id="1009" r:id="rId6"/>
    <p:sldId id="3022" r:id="rId7"/>
    <p:sldId id="1003" r:id="rId8"/>
    <p:sldId id="3021" r:id="rId9"/>
    <p:sldId id="3023" r:id="rId10"/>
    <p:sldId id="3024" r:id="rId11"/>
    <p:sldId id="3025" r:id="rId12"/>
    <p:sldId id="3026" r:id="rId13"/>
    <p:sldId id="3027" r:id="rId14"/>
    <p:sldId id="393" r:id="rId15"/>
    <p:sldId id="614" r:id="rId16"/>
    <p:sldId id="615" r:id="rId17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B48BC64-7329-4AEE-B3C5-143AA315A4C9}">
          <p14:sldIdLst>
            <p14:sldId id="257"/>
            <p14:sldId id="3020"/>
            <p14:sldId id="875"/>
            <p14:sldId id="490"/>
          </p14:sldIdLst>
        </p14:section>
        <p14:section name="タイトルなしのセクション" id="{2222DC94-E039-4F92-8293-E592BEC64C49}">
          <p14:sldIdLst>
            <p14:sldId id="1009"/>
            <p14:sldId id="3022"/>
            <p14:sldId id="1003"/>
            <p14:sldId id="3021"/>
            <p14:sldId id="3023"/>
            <p14:sldId id="3024"/>
            <p14:sldId id="3025"/>
            <p14:sldId id="3026"/>
            <p14:sldId id="3027"/>
            <p14:sldId id="393"/>
            <p14:sldId id="614"/>
            <p14:sldId id="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6" autoAdjust="0"/>
    <p:restoredTop sz="96344" autoAdjust="0"/>
  </p:normalViewPr>
  <p:slideViewPr>
    <p:cSldViewPr snapToGrid="0" showGuides="1">
      <p:cViewPr varScale="1">
        <p:scale>
          <a:sx n="117" d="100"/>
          <a:sy n="117" d="100"/>
        </p:scale>
        <p:origin x="106" y="427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637FD-971D-42B0-959D-71BF8EE58E46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2FB4-7F2E-4224-8EF8-4DD8B1D661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521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77FC2-5A0F-48A6-8ECD-6B7A8F1A755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77FC2-5A0F-48A6-8ECD-6B7A8F1A755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01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62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0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15C359-71D7-C3B9-88BF-D451E834D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A18819-8245-5E63-4DFF-AB0379EE5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38FD45-72C0-6C6C-E93F-2EDA83F8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1DBD-C479-46DF-94A7-351AF4E58B53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E3948C-DC11-8C78-262B-D4F75BAE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767FED-C9FA-F3E0-93C0-CBC6EC8B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E5F9-C1F8-4CBA-AB09-C4E01E159C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23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93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image" Target="../media/image11.jp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materials.duke.edu/aflow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6887E1D-C6A5-44E5-BA8F-18051EF886CE}"/>
              </a:ext>
            </a:extLst>
          </p:cNvPr>
          <p:cNvGrpSpPr/>
          <p:nvPr/>
        </p:nvGrpSpPr>
        <p:grpSpPr>
          <a:xfrm>
            <a:off x="6612" y="0"/>
            <a:ext cx="12185388" cy="6858000"/>
            <a:chOff x="4882" y="0"/>
            <a:chExt cx="8999538" cy="5400675"/>
          </a:xfrm>
          <a:solidFill>
            <a:schemeClr val="tx2">
              <a:lumMod val="75000"/>
            </a:schemeClr>
          </a:solidFill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8FAFF29-2F28-448E-BB99-889D44A1DE54}"/>
                </a:ext>
              </a:extLst>
            </p:cNvPr>
            <p:cNvSpPr/>
            <p:nvPr/>
          </p:nvSpPr>
          <p:spPr>
            <a:xfrm>
              <a:off x="639652" y="360608"/>
              <a:ext cx="7720234" cy="467945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3" name="吹き出し: 四角形 12">
              <a:extLst>
                <a:ext uri="{FF2B5EF4-FFF2-40B4-BE49-F238E27FC236}">
                  <a16:creationId xmlns:a16="http://schemas.microsoft.com/office/drawing/2014/main" id="{C442644B-D205-4A6B-A2E3-9E83194E782E}"/>
                </a:ext>
              </a:extLst>
            </p:cNvPr>
            <p:cNvSpPr/>
            <p:nvPr/>
          </p:nvSpPr>
          <p:spPr>
            <a:xfrm>
              <a:off x="754774" y="1863418"/>
              <a:ext cx="4345578" cy="474617"/>
            </a:xfrm>
            <a:prstGeom prst="wedgeRectCallout">
              <a:avLst>
                <a:gd name="adj1" fmla="val -52104"/>
                <a:gd name="adj2" fmla="val -95764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画像の端部分が見切れてしまう場合がありますので、テキスト含め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確実に表示させたい要素は、</a:t>
              </a:r>
              <a:r>
                <a:rPr lang="ja-JP" altLang="en-US" sz="1524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赤枠</a:t>
              </a:r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内に入力してください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57A833B-7A31-47B4-B582-6AD72F4F4896}"/>
                </a:ext>
              </a:extLst>
            </p:cNvPr>
            <p:cNvSpPr txBox="1"/>
            <p:nvPr/>
          </p:nvSpPr>
          <p:spPr>
            <a:xfrm>
              <a:off x="2374877" y="3214438"/>
              <a:ext cx="4249783" cy="8113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6095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XXXXXX</a:t>
              </a:r>
              <a:endParaRPr lang="ja-JP" altLang="en-US" sz="6095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818F1F5-EE8B-4A95-98DB-BF41964DB350}"/>
                </a:ext>
              </a:extLst>
            </p:cNvPr>
            <p:cNvSpPr/>
            <p:nvPr/>
          </p:nvSpPr>
          <p:spPr>
            <a:xfrm>
              <a:off x="4882" y="0"/>
              <a:ext cx="8999538" cy="5400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96328A6-D1C4-46D6-A77D-781D3D061C17}"/>
                </a:ext>
              </a:extLst>
            </p:cNvPr>
            <p:cNvSpPr txBox="1"/>
            <p:nvPr/>
          </p:nvSpPr>
          <p:spPr>
            <a:xfrm>
              <a:off x="1799905" y="767921"/>
              <a:ext cx="5463001" cy="6266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571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戦略研勉強会＠キャンプ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35A9220-7505-46F1-BD50-BA7C1301D9BA}"/>
                </a:ext>
              </a:extLst>
            </p:cNvPr>
            <p:cNvSpPr txBox="1"/>
            <p:nvPr/>
          </p:nvSpPr>
          <p:spPr>
            <a:xfrm>
              <a:off x="4882" y="1713868"/>
              <a:ext cx="8994656" cy="2463632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5079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第ｘｘ回</a:t>
              </a:r>
              <a:endParaRPr lang="en-US" altLang="ja-JP" sz="5079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r>
                <a:rPr lang="ja-JP" altLang="en-US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ハイエントロピー</a:t>
              </a:r>
              <a:endParaRPr lang="en-US" altLang="ja-JP" sz="19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endParaRPr lang="en-US" altLang="ja-JP" sz="105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r>
                <a:rPr lang="ja-JP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～補足資料～</a:t>
              </a:r>
              <a:endParaRPr lang="ja-JP" altLang="en-US" sz="5079" b="1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7" name="図 16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FD8BBDF0-8B51-4F8B-B7A4-A46DF086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046" y="583965"/>
              <a:ext cx="1051040" cy="105104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63E7183-8AE0-E7BD-2F6E-7FEB56F1A4EB}"/>
              </a:ext>
            </a:extLst>
          </p:cNvPr>
          <p:cNvSpPr/>
          <p:nvPr/>
        </p:nvSpPr>
        <p:spPr>
          <a:xfrm>
            <a:off x="411235" y="304800"/>
            <a:ext cx="1653309" cy="436743"/>
          </a:xfrm>
          <a:prstGeom prst="round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配布共有不可</a:t>
            </a:r>
          </a:p>
        </p:txBody>
      </p:sp>
    </p:spTree>
    <p:extLst>
      <p:ext uri="{BB962C8B-B14F-4D97-AF65-F5344CB8AC3E}">
        <p14:creationId xmlns:p14="http://schemas.microsoft.com/office/powerpoint/2010/main" val="71412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819C8C-460D-184A-C7C6-604ADCEB313B}"/>
              </a:ext>
            </a:extLst>
          </p:cNvPr>
          <p:cNvSpPr/>
          <p:nvPr/>
        </p:nvSpPr>
        <p:spPr>
          <a:xfrm>
            <a:off x="0" y="-3888"/>
            <a:ext cx="12192000" cy="467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Duke Automatic-FLOW for Materials Database (AFLOW)</a:t>
            </a:r>
            <a:endParaRPr kumimoji="1" lang="ja-JP" altLang="en-US" sz="24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3F8CDB7-4FDE-5957-7C4F-5B7F5FCBC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50" y="507930"/>
            <a:ext cx="9118900" cy="63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6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819C8C-460D-184A-C7C6-604ADCEB313B}"/>
              </a:ext>
            </a:extLst>
          </p:cNvPr>
          <p:cNvSpPr/>
          <p:nvPr/>
        </p:nvSpPr>
        <p:spPr>
          <a:xfrm>
            <a:off x="0" y="-3888"/>
            <a:ext cx="12192000" cy="467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ja-JP" alt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●</a:t>
            </a:r>
            <a:endParaRPr kumimoji="1" lang="ja-JP" altLang="en-US" sz="24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506BCA4C-AADE-C3B5-5EA5-4153C54E70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7736" y="649480"/>
            <a:ext cx="8378139" cy="592370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19DD8F-E3E2-49D1-521C-689F6ED35FBB}"/>
              </a:ext>
            </a:extLst>
          </p:cNvPr>
          <p:cNvSpPr txBox="1"/>
          <p:nvPr/>
        </p:nvSpPr>
        <p:spPr>
          <a:xfrm>
            <a:off x="2029293" y="6488668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https://doi.org/10.1038/s41524-022-00955-9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61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BFA86979-9F27-2FC5-AB1D-FC8649FF474A}"/>
              </a:ext>
            </a:extLst>
          </p:cNvPr>
          <p:cNvSpPr txBox="1"/>
          <p:nvPr/>
        </p:nvSpPr>
        <p:spPr>
          <a:xfrm>
            <a:off x="4969510" y="6709691"/>
            <a:ext cx="21799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sz="800" spc="20" dirty="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 dirty="0">
              <a:latin typeface="Tahoma"/>
              <a:cs typeface="Tahoma"/>
            </a:endParaRP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8465BA0E-CBEB-786F-FA17-7A7E6EE8B69A}"/>
              </a:ext>
            </a:extLst>
          </p:cNvPr>
          <p:cNvGrpSpPr/>
          <p:nvPr/>
        </p:nvGrpSpPr>
        <p:grpSpPr>
          <a:xfrm>
            <a:off x="6424648" y="3700082"/>
            <a:ext cx="2781935" cy="1060450"/>
            <a:chOff x="4288550" y="4217242"/>
            <a:chExt cx="2781935" cy="1060450"/>
          </a:xfrm>
        </p:grpSpPr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C0C75E76-E8D3-4960-45E9-F3BE925C2507}"/>
                </a:ext>
              </a:extLst>
            </p:cNvPr>
            <p:cNvSpPr/>
            <p:nvPr/>
          </p:nvSpPr>
          <p:spPr>
            <a:xfrm>
              <a:off x="4293630" y="4222322"/>
              <a:ext cx="2771775" cy="1050290"/>
            </a:xfrm>
            <a:custGeom>
              <a:avLst/>
              <a:gdLst/>
              <a:ahLst/>
              <a:cxnLst/>
              <a:rect l="l" t="t" r="r" b="b"/>
              <a:pathLst>
                <a:path w="2771775" h="1050289">
                  <a:moveTo>
                    <a:pt x="2771736" y="1049947"/>
                  </a:moveTo>
                  <a:lnTo>
                    <a:pt x="0" y="1049947"/>
                  </a:lnTo>
                  <a:lnTo>
                    <a:pt x="0" y="0"/>
                  </a:lnTo>
                  <a:lnTo>
                    <a:pt x="2771736" y="0"/>
                  </a:lnTo>
                  <a:lnTo>
                    <a:pt x="2771736" y="1049947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77C71D03-A72C-2C80-CFB6-2816BFB130F0}"/>
                </a:ext>
              </a:extLst>
            </p:cNvPr>
            <p:cNvSpPr/>
            <p:nvPr/>
          </p:nvSpPr>
          <p:spPr>
            <a:xfrm>
              <a:off x="5330279" y="4367822"/>
              <a:ext cx="351790" cy="156210"/>
            </a:xfrm>
            <a:custGeom>
              <a:avLst/>
              <a:gdLst/>
              <a:ahLst/>
              <a:cxnLst/>
              <a:rect l="l" t="t" r="r" b="b"/>
              <a:pathLst>
                <a:path w="351789" h="156210">
                  <a:moveTo>
                    <a:pt x="243840" y="71094"/>
                  </a:moveTo>
                  <a:lnTo>
                    <a:pt x="91782" y="71094"/>
                  </a:lnTo>
                  <a:lnTo>
                    <a:pt x="91782" y="84912"/>
                  </a:lnTo>
                  <a:lnTo>
                    <a:pt x="243840" y="84912"/>
                  </a:lnTo>
                  <a:lnTo>
                    <a:pt x="243840" y="71094"/>
                  </a:lnTo>
                  <a:close/>
                </a:path>
                <a:path w="351789" h="156210">
                  <a:moveTo>
                    <a:pt x="256819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256819" y="13817"/>
                  </a:lnTo>
                  <a:lnTo>
                    <a:pt x="256819" y="0"/>
                  </a:lnTo>
                  <a:close/>
                </a:path>
                <a:path w="351789" h="156210">
                  <a:moveTo>
                    <a:pt x="302298" y="35534"/>
                  </a:moveTo>
                  <a:lnTo>
                    <a:pt x="1079" y="35534"/>
                  </a:lnTo>
                  <a:lnTo>
                    <a:pt x="1079" y="49352"/>
                  </a:lnTo>
                  <a:lnTo>
                    <a:pt x="302298" y="49352"/>
                  </a:lnTo>
                  <a:lnTo>
                    <a:pt x="302298" y="35534"/>
                  </a:lnTo>
                  <a:close/>
                </a:path>
                <a:path w="351789" h="156210">
                  <a:moveTo>
                    <a:pt x="350964" y="106629"/>
                  </a:moveTo>
                  <a:lnTo>
                    <a:pt x="203530" y="106629"/>
                  </a:lnTo>
                  <a:lnTo>
                    <a:pt x="203530" y="120446"/>
                  </a:lnTo>
                  <a:lnTo>
                    <a:pt x="350964" y="120446"/>
                  </a:lnTo>
                  <a:lnTo>
                    <a:pt x="350964" y="106629"/>
                  </a:lnTo>
                  <a:close/>
                </a:path>
                <a:path w="351789" h="156210">
                  <a:moveTo>
                    <a:pt x="351574" y="142176"/>
                  </a:moveTo>
                  <a:lnTo>
                    <a:pt x="187972" y="142176"/>
                  </a:lnTo>
                  <a:lnTo>
                    <a:pt x="187972" y="155994"/>
                  </a:lnTo>
                  <a:lnTo>
                    <a:pt x="351574" y="155994"/>
                  </a:lnTo>
                  <a:lnTo>
                    <a:pt x="351574" y="142176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ECCDD512-267B-6649-92BC-4DE61C2915E4}"/>
                </a:ext>
              </a:extLst>
            </p:cNvPr>
            <p:cNvSpPr/>
            <p:nvPr/>
          </p:nvSpPr>
          <p:spPr>
            <a:xfrm>
              <a:off x="6342761" y="4365307"/>
              <a:ext cx="351155" cy="123825"/>
            </a:xfrm>
            <a:custGeom>
              <a:avLst/>
              <a:gdLst/>
              <a:ahLst/>
              <a:cxnLst/>
              <a:rect l="l" t="t" r="r" b="b"/>
              <a:pathLst>
                <a:path w="351154" h="123825">
                  <a:moveTo>
                    <a:pt x="30121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301218" y="13817"/>
                  </a:lnTo>
                  <a:lnTo>
                    <a:pt x="301218" y="0"/>
                  </a:lnTo>
                  <a:close/>
                </a:path>
                <a:path w="351154" h="123825">
                  <a:moveTo>
                    <a:pt x="302310" y="36626"/>
                  </a:moveTo>
                  <a:lnTo>
                    <a:pt x="1092" y="36626"/>
                  </a:lnTo>
                  <a:lnTo>
                    <a:pt x="1092" y="50444"/>
                  </a:lnTo>
                  <a:lnTo>
                    <a:pt x="302310" y="50444"/>
                  </a:lnTo>
                  <a:lnTo>
                    <a:pt x="302310" y="36626"/>
                  </a:lnTo>
                  <a:close/>
                </a:path>
                <a:path w="351154" h="123825">
                  <a:moveTo>
                    <a:pt x="349999" y="73279"/>
                  </a:moveTo>
                  <a:lnTo>
                    <a:pt x="91808" y="73279"/>
                  </a:lnTo>
                  <a:lnTo>
                    <a:pt x="91808" y="87096"/>
                  </a:lnTo>
                  <a:lnTo>
                    <a:pt x="349999" y="87096"/>
                  </a:lnTo>
                  <a:lnTo>
                    <a:pt x="349999" y="73279"/>
                  </a:lnTo>
                  <a:close/>
                </a:path>
                <a:path w="351154" h="123825">
                  <a:moveTo>
                    <a:pt x="350989" y="109905"/>
                  </a:moveTo>
                  <a:lnTo>
                    <a:pt x="92798" y="109905"/>
                  </a:lnTo>
                  <a:lnTo>
                    <a:pt x="92798" y="123723"/>
                  </a:lnTo>
                  <a:lnTo>
                    <a:pt x="350989" y="123723"/>
                  </a:lnTo>
                  <a:lnTo>
                    <a:pt x="350989" y="109905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CDA24C1-D7F8-91DE-6BE0-F776047CADC7}"/>
                </a:ext>
              </a:extLst>
            </p:cNvPr>
            <p:cNvSpPr/>
            <p:nvPr/>
          </p:nvSpPr>
          <p:spPr>
            <a:xfrm>
              <a:off x="5331447" y="4640414"/>
              <a:ext cx="364490" cy="124460"/>
            </a:xfrm>
            <a:custGeom>
              <a:avLst/>
              <a:gdLst/>
              <a:ahLst/>
              <a:cxnLst/>
              <a:rect l="l" t="t" r="r" b="b"/>
              <a:pathLst>
                <a:path w="364489" h="124460">
                  <a:moveTo>
                    <a:pt x="18256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82562" y="13817"/>
                  </a:lnTo>
                  <a:lnTo>
                    <a:pt x="182562" y="0"/>
                  </a:lnTo>
                  <a:close/>
                </a:path>
                <a:path w="364489" h="124460">
                  <a:moveTo>
                    <a:pt x="277685" y="36753"/>
                  </a:moveTo>
                  <a:lnTo>
                    <a:pt x="100380" y="36753"/>
                  </a:lnTo>
                  <a:lnTo>
                    <a:pt x="100380" y="50571"/>
                  </a:lnTo>
                  <a:lnTo>
                    <a:pt x="277685" y="50571"/>
                  </a:lnTo>
                  <a:lnTo>
                    <a:pt x="277685" y="36753"/>
                  </a:lnTo>
                  <a:close/>
                </a:path>
                <a:path w="364489" h="124460">
                  <a:moveTo>
                    <a:pt x="283171" y="73533"/>
                  </a:moveTo>
                  <a:lnTo>
                    <a:pt x="91770" y="73533"/>
                  </a:lnTo>
                  <a:lnTo>
                    <a:pt x="91770" y="87350"/>
                  </a:lnTo>
                  <a:lnTo>
                    <a:pt x="283171" y="87350"/>
                  </a:lnTo>
                  <a:lnTo>
                    <a:pt x="283171" y="73533"/>
                  </a:lnTo>
                  <a:close/>
                </a:path>
                <a:path w="364489" h="124460">
                  <a:moveTo>
                    <a:pt x="364451" y="110274"/>
                  </a:moveTo>
                  <a:lnTo>
                    <a:pt x="106260" y="110274"/>
                  </a:lnTo>
                  <a:lnTo>
                    <a:pt x="106260" y="124091"/>
                  </a:lnTo>
                  <a:lnTo>
                    <a:pt x="364451" y="124091"/>
                  </a:lnTo>
                  <a:lnTo>
                    <a:pt x="364451" y="110274"/>
                  </a:lnTo>
                  <a:close/>
                </a:path>
              </a:pathLst>
            </a:custGeom>
            <a:solidFill>
              <a:srgbClr val="517A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8654A648-BE4B-E791-319B-2A1225A274A9}"/>
                </a:ext>
              </a:extLst>
            </p:cNvPr>
            <p:cNvSpPr/>
            <p:nvPr/>
          </p:nvSpPr>
          <p:spPr>
            <a:xfrm>
              <a:off x="6353721" y="4640414"/>
              <a:ext cx="351155" cy="124460"/>
            </a:xfrm>
            <a:custGeom>
              <a:avLst/>
              <a:gdLst/>
              <a:ahLst/>
              <a:cxnLst/>
              <a:rect l="l" t="t" r="r" b="b"/>
              <a:pathLst>
                <a:path w="351154" h="124460">
                  <a:moveTo>
                    <a:pt x="18256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82562" y="13817"/>
                  </a:lnTo>
                  <a:lnTo>
                    <a:pt x="182562" y="0"/>
                  </a:lnTo>
                  <a:close/>
                </a:path>
                <a:path w="351154" h="124460">
                  <a:moveTo>
                    <a:pt x="283184" y="73533"/>
                  </a:moveTo>
                  <a:lnTo>
                    <a:pt x="91782" y="73533"/>
                  </a:lnTo>
                  <a:lnTo>
                    <a:pt x="91782" y="87350"/>
                  </a:lnTo>
                  <a:lnTo>
                    <a:pt x="283184" y="87350"/>
                  </a:lnTo>
                  <a:lnTo>
                    <a:pt x="283184" y="73533"/>
                  </a:lnTo>
                  <a:close/>
                </a:path>
                <a:path w="351154" h="124460">
                  <a:moveTo>
                    <a:pt x="292582" y="110274"/>
                  </a:moveTo>
                  <a:lnTo>
                    <a:pt x="34391" y="110274"/>
                  </a:lnTo>
                  <a:lnTo>
                    <a:pt x="34391" y="124091"/>
                  </a:lnTo>
                  <a:lnTo>
                    <a:pt x="292582" y="124091"/>
                  </a:lnTo>
                  <a:lnTo>
                    <a:pt x="292582" y="110274"/>
                  </a:lnTo>
                  <a:close/>
                </a:path>
                <a:path w="351154" h="124460">
                  <a:moveTo>
                    <a:pt x="350710" y="36753"/>
                  </a:moveTo>
                  <a:lnTo>
                    <a:pt x="173405" y="36753"/>
                  </a:lnTo>
                  <a:lnTo>
                    <a:pt x="173405" y="50571"/>
                  </a:lnTo>
                  <a:lnTo>
                    <a:pt x="350710" y="50571"/>
                  </a:lnTo>
                  <a:lnTo>
                    <a:pt x="350710" y="36753"/>
                  </a:lnTo>
                  <a:close/>
                </a:path>
              </a:pathLst>
            </a:custGeom>
            <a:solidFill>
              <a:srgbClr val="56A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056260BB-C1BF-4CEF-5CE0-3B6C32DFEE39}"/>
                </a:ext>
              </a:extLst>
            </p:cNvPr>
            <p:cNvSpPr/>
            <p:nvPr/>
          </p:nvSpPr>
          <p:spPr>
            <a:xfrm>
              <a:off x="5348300" y="5080736"/>
              <a:ext cx="321945" cy="139065"/>
            </a:xfrm>
            <a:custGeom>
              <a:avLst/>
              <a:gdLst/>
              <a:ahLst/>
              <a:cxnLst/>
              <a:rect l="l" t="t" r="r" b="b"/>
              <a:pathLst>
                <a:path w="321945" h="139064">
                  <a:moveTo>
                    <a:pt x="210908" y="62331"/>
                  </a:moveTo>
                  <a:lnTo>
                    <a:pt x="117182" y="62331"/>
                  </a:lnTo>
                  <a:lnTo>
                    <a:pt x="117182" y="76149"/>
                  </a:lnTo>
                  <a:lnTo>
                    <a:pt x="210908" y="76149"/>
                  </a:lnTo>
                  <a:lnTo>
                    <a:pt x="210908" y="62331"/>
                  </a:lnTo>
                  <a:close/>
                </a:path>
                <a:path w="321945" h="139064">
                  <a:moveTo>
                    <a:pt x="215900" y="93484"/>
                  </a:moveTo>
                  <a:lnTo>
                    <a:pt x="129971" y="93484"/>
                  </a:lnTo>
                  <a:lnTo>
                    <a:pt x="129971" y="107302"/>
                  </a:lnTo>
                  <a:lnTo>
                    <a:pt x="215900" y="107302"/>
                  </a:lnTo>
                  <a:lnTo>
                    <a:pt x="215900" y="93484"/>
                  </a:lnTo>
                  <a:close/>
                </a:path>
                <a:path w="321945" h="139064">
                  <a:moveTo>
                    <a:pt x="229857" y="124637"/>
                  </a:moveTo>
                  <a:lnTo>
                    <a:pt x="0" y="124637"/>
                  </a:lnTo>
                  <a:lnTo>
                    <a:pt x="0" y="138455"/>
                  </a:lnTo>
                  <a:lnTo>
                    <a:pt x="229857" y="138455"/>
                  </a:lnTo>
                  <a:lnTo>
                    <a:pt x="229857" y="124637"/>
                  </a:lnTo>
                  <a:close/>
                </a:path>
                <a:path w="321945" h="139064">
                  <a:moveTo>
                    <a:pt x="297268" y="0"/>
                  </a:moveTo>
                  <a:lnTo>
                    <a:pt x="114706" y="0"/>
                  </a:lnTo>
                  <a:lnTo>
                    <a:pt x="114706" y="13817"/>
                  </a:lnTo>
                  <a:lnTo>
                    <a:pt x="297268" y="13817"/>
                  </a:lnTo>
                  <a:lnTo>
                    <a:pt x="297268" y="0"/>
                  </a:lnTo>
                  <a:close/>
                </a:path>
                <a:path w="321945" h="139064">
                  <a:moveTo>
                    <a:pt x="321322" y="31165"/>
                  </a:moveTo>
                  <a:lnTo>
                    <a:pt x="117970" y="31165"/>
                  </a:lnTo>
                  <a:lnTo>
                    <a:pt x="117970" y="44983"/>
                  </a:lnTo>
                  <a:lnTo>
                    <a:pt x="321322" y="44983"/>
                  </a:lnTo>
                  <a:lnTo>
                    <a:pt x="321322" y="31165"/>
                  </a:lnTo>
                  <a:close/>
                </a:path>
              </a:pathLst>
            </a:custGeom>
            <a:solidFill>
              <a:srgbClr val="8CA3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5CC1F611-3C0E-A4E6-4262-9360C4F02DB8}"/>
                </a:ext>
              </a:extLst>
            </p:cNvPr>
            <p:cNvSpPr/>
            <p:nvPr/>
          </p:nvSpPr>
          <p:spPr>
            <a:xfrm>
              <a:off x="6351689" y="5087734"/>
              <a:ext cx="300990" cy="139065"/>
            </a:xfrm>
            <a:custGeom>
              <a:avLst/>
              <a:gdLst/>
              <a:ahLst/>
              <a:cxnLst/>
              <a:rect l="l" t="t" r="r" b="b"/>
              <a:pathLst>
                <a:path w="300990" h="139064">
                  <a:moveTo>
                    <a:pt x="177304" y="31153"/>
                  </a:moveTo>
                  <a:lnTo>
                    <a:pt x="0" y="31153"/>
                  </a:lnTo>
                  <a:lnTo>
                    <a:pt x="0" y="44970"/>
                  </a:lnTo>
                  <a:lnTo>
                    <a:pt x="177304" y="44970"/>
                  </a:lnTo>
                  <a:lnTo>
                    <a:pt x="177304" y="31153"/>
                  </a:lnTo>
                  <a:close/>
                </a:path>
                <a:path w="300990" h="139064">
                  <a:moveTo>
                    <a:pt x="184404" y="124637"/>
                  </a:moveTo>
                  <a:lnTo>
                    <a:pt x="3378" y="124637"/>
                  </a:lnTo>
                  <a:lnTo>
                    <a:pt x="3378" y="138455"/>
                  </a:lnTo>
                  <a:lnTo>
                    <a:pt x="184404" y="138455"/>
                  </a:lnTo>
                  <a:lnTo>
                    <a:pt x="184404" y="124637"/>
                  </a:lnTo>
                  <a:close/>
                </a:path>
                <a:path w="300990" h="139064">
                  <a:moveTo>
                    <a:pt x="214274" y="62331"/>
                  </a:moveTo>
                  <a:lnTo>
                    <a:pt x="120548" y="62331"/>
                  </a:lnTo>
                  <a:lnTo>
                    <a:pt x="120548" y="76149"/>
                  </a:lnTo>
                  <a:lnTo>
                    <a:pt x="214274" y="76149"/>
                  </a:lnTo>
                  <a:lnTo>
                    <a:pt x="214274" y="62331"/>
                  </a:lnTo>
                  <a:close/>
                </a:path>
                <a:path w="300990" h="139064">
                  <a:moveTo>
                    <a:pt x="219265" y="93484"/>
                  </a:moveTo>
                  <a:lnTo>
                    <a:pt x="133337" y="93484"/>
                  </a:lnTo>
                  <a:lnTo>
                    <a:pt x="133337" y="107302"/>
                  </a:lnTo>
                  <a:lnTo>
                    <a:pt x="219265" y="107302"/>
                  </a:lnTo>
                  <a:lnTo>
                    <a:pt x="219265" y="93484"/>
                  </a:lnTo>
                  <a:close/>
                </a:path>
                <a:path w="300990" h="139064">
                  <a:moveTo>
                    <a:pt x="300659" y="0"/>
                  </a:moveTo>
                  <a:lnTo>
                    <a:pt x="118097" y="0"/>
                  </a:lnTo>
                  <a:lnTo>
                    <a:pt x="118097" y="13817"/>
                  </a:lnTo>
                  <a:lnTo>
                    <a:pt x="300659" y="13817"/>
                  </a:lnTo>
                  <a:lnTo>
                    <a:pt x="300659" y="0"/>
                  </a:lnTo>
                  <a:close/>
                </a:path>
              </a:pathLst>
            </a:custGeom>
            <a:solidFill>
              <a:srgbClr val="AED1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53812524-C599-2879-14DC-9112276B6E53}"/>
              </a:ext>
            </a:extLst>
          </p:cNvPr>
          <p:cNvSpPr txBox="1"/>
          <p:nvPr/>
        </p:nvSpPr>
        <p:spPr>
          <a:xfrm>
            <a:off x="7485393" y="3725648"/>
            <a:ext cx="28130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500" spc="-1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B</a:t>
            </a:r>
            <a:r>
              <a:rPr sz="450" spc="-37" baseline="-27777" dirty="0">
                <a:latin typeface="Lucida Sans"/>
                <a:cs typeface="Lucida Sans"/>
              </a:rPr>
              <a:t>1</a:t>
            </a:r>
            <a:endParaRPr sz="450" baseline="-27777">
              <a:latin typeface="Lucida Sans"/>
              <a:cs typeface="Lucida Sans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BD33576C-B175-EDDB-A270-B7AB97F1A7EF}"/>
              </a:ext>
            </a:extLst>
          </p:cNvPr>
          <p:cNvSpPr txBox="1"/>
          <p:nvPr/>
        </p:nvSpPr>
        <p:spPr>
          <a:xfrm>
            <a:off x="8514266" y="3733622"/>
            <a:ext cx="288290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500" spc="-1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C</a:t>
            </a:r>
            <a:r>
              <a:rPr sz="450" spc="-37" baseline="-27777" dirty="0">
                <a:latin typeface="Lucida Sans"/>
                <a:cs typeface="Lucida Sans"/>
              </a:rPr>
              <a:t>1</a:t>
            </a:r>
            <a:endParaRPr sz="450" baseline="-27777">
              <a:latin typeface="Lucida Sans"/>
              <a:cs typeface="Lucida Sans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2513AD9-94CC-5D28-3E5C-9C49D6016991}"/>
              </a:ext>
            </a:extLst>
          </p:cNvPr>
          <p:cNvSpPr txBox="1"/>
          <p:nvPr/>
        </p:nvSpPr>
        <p:spPr>
          <a:xfrm>
            <a:off x="8514266" y="4008340"/>
            <a:ext cx="29400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500" spc="-1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C</a:t>
            </a:r>
            <a:r>
              <a:rPr sz="450" spc="-37" baseline="-27777" dirty="0">
                <a:latin typeface="Lucida Sans"/>
                <a:cs typeface="Lucida Sans"/>
              </a:rPr>
              <a:t>2</a:t>
            </a:r>
            <a:endParaRPr sz="450" baseline="-27777">
              <a:latin typeface="Lucida Sans"/>
              <a:cs typeface="Lucida San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B19F0D6-4033-8F06-BC2D-4D6780A3C5EA}"/>
              </a:ext>
            </a:extLst>
          </p:cNvPr>
          <p:cNvSpPr txBox="1"/>
          <p:nvPr/>
        </p:nvSpPr>
        <p:spPr>
          <a:xfrm>
            <a:off x="7485839" y="4000813"/>
            <a:ext cx="287020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500" spc="-1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B</a:t>
            </a:r>
            <a:r>
              <a:rPr sz="450" spc="-37" baseline="-27777" dirty="0">
                <a:latin typeface="Lucida Sans"/>
                <a:cs typeface="Lucida Sans"/>
              </a:rPr>
              <a:t>2</a:t>
            </a:r>
            <a:endParaRPr sz="450" baseline="-27777">
              <a:latin typeface="Lucida Sans"/>
              <a:cs typeface="Lucida San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3A04820-30A0-2845-93CA-78F25A6F6B82}"/>
              </a:ext>
            </a:extLst>
          </p:cNvPr>
          <p:cNvSpPr txBox="1"/>
          <p:nvPr/>
        </p:nvSpPr>
        <p:spPr>
          <a:xfrm>
            <a:off x="7500834" y="4447346"/>
            <a:ext cx="215900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" spc="-10" dirty="0">
                <a:latin typeface="Lucida Sans"/>
                <a:cs typeface="Lucida Sans"/>
              </a:rPr>
              <a:t>MSA-</a:t>
            </a:r>
            <a:r>
              <a:rPr sz="500" spc="-50" dirty="0">
                <a:latin typeface="Lucida Sans"/>
                <a:cs typeface="Lucida Sans"/>
              </a:rPr>
              <a:t>B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D55D31D-7CAC-610B-E494-80E0441296A8}"/>
              </a:ext>
            </a:extLst>
          </p:cNvPr>
          <p:cNvSpPr txBox="1"/>
          <p:nvPr/>
        </p:nvSpPr>
        <p:spPr>
          <a:xfrm>
            <a:off x="7691222" y="4496954"/>
            <a:ext cx="64769" cy="71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spc="-25" dirty="0">
                <a:latin typeface="Lucida Sans"/>
                <a:cs typeface="Lucida Sans"/>
              </a:rPr>
              <a:t>10</a:t>
            </a:r>
            <a:endParaRPr sz="300">
              <a:latin typeface="Lucida Sans"/>
              <a:cs typeface="Lucida Sans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82F53B20-82CA-3616-7C6F-E096FE8CAB19}"/>
              </a:ext>
            </a:extLst>
          </p:cNvPr>
          <p:cNvSpPr txBox="1"/>
          <p:nvPr/>
        </p:nvSpPr>
        <p:spPr>
          <a:xfrm>
            <a:off x="8530588" y="4447346"/>
            <a:ext cx="22288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" spc="-10" dirty="0">
                <a:latin typeface="Lucida Sans"/>
                <a:cs typeface="Lucida Sans"/>
              </a:rPr>
              <a:t>MSA-</a:t>
            </a:r>
            <a:r>
              <a:rPr sz="500" spc="-50" dirty="0">
                <a:latin typeface="Lucida Sans"/>
                <a:cs typeface="Lucida Sans"/>
              </a:rPr>
              <a:t>C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09A9B0E4-0E91-D918-60AB-57353650D5B9}"/>
              </a:ext>
            </a:extLst>
          </p:cNvPr>
          <p:cNvSpPr txBox="1"/>
          <p:nvPr/>
        </p:nvSpPr>
        <p:spPr>
          <a:xfrm>
            <a:off x="8727698" y="4496954"/>
            <a:ext cx="64769" cy="71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spc="-25" dirty="0">
                <a:latin typeface="Lucida Sans"/>
                <a:cs typeface="Lucida Sans"/>
              </a:rPr>
              <a:t>10</a:t>
            </a:r>
            <a:endParaRPr sz="300">
              <a:latin typeface="Lucida Sans"/>
              <a:cs typeface="Lucida Sans"/>
            </a:endParaRPr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31F382A0-4581-2D79-616B-B74F717B6D16}"/>
              </a:ext>
            </a:extLst>
          </p:cNvPr>
          <p:cNvGrpSpPr/>
          <p:nvPr/>
        </p:nvGrpSpPr>
        <p:grpSpPr>
          <a:xfrm>
            <a:off x="8347524" y="3897215"/>
            <a:ext cx="116205" cy="300355"/>
            <a:chOff x="6211426" y="4414375"/>
            <a:chExt cx="116205" cy="300355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61D60BF2-338A-4127-83DC-7916EFB0C662}"/>
                </a:ext>
              </a:extLst>
            </p:cNvPr>
            <p:cNvSpPr/>
            <p:nvPr/>
          </p:nvSpPr>
          <p:spPr>
            <a:xfrm>
              <a:off x="6238255" y="4698940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0ADF0E49-85FF-16DB-E33B-99D2D2C22997}"/>
                </a:ext>
              </a:extLst>
            </p:cNvPr>
            <p:cNvSpPr/>
            <p:nvPr/>
          </p:nvSpPr>
          <p:spPr>
            <a:xfrm>
              <a:off x="6211417" y="4683518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16204" h="31114">
                  <a:moveTo>
                    <a:pt x="115798" y="15621"/>
                  </a:moveTo>
                  <a:lnTo>
                    <a:pt x="78028" y="88"/>
                  </a:lnTo>
                  <a:lnTo>
                    <a:pt x="86956" y="15557"/>
                  </a:lnTo>
                  <a:lnTo>
                    <a:pt x="77952" y="30988"/>
                  </a:lnTo>
                  <a:lnTo>
                    <a:pt x="1157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0692D255-46F4-DFB1-6FAF-4A6A44135183}"/>
                </a:ext>
              </a:extLst>
            </p:cNvPr>
            <p:cNvSpPr/>
            <p:nvPr/>
          </p:nvSpPr>
          <p:spPr>
            <a:xfrm>
              <a:off x="6238255" y="4429802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08C3C2F3-B15E-46C0-C4BC-90DB504DFB3A}"/>
                </a:ext>
              </a:extLst>
            </p:cNvPr>
            <p:cNvSpPr/>
            <p:nvPr/>
          </p:nvSpPr>
          <p:spPr>
            <a:xfrm>
              <a:off x="6211417" y="4414380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16204" h="31114">
                  <a:moveTo>
                    <a:pt x="115798" y="15621"/>
                  </a:moveTo>
                  <a:lnTo>
                    <a:pt x="78028" y="88"/>
                  </a:lnTo>
                  <a:lnTo>
                    <a:pt x="86956" y="15557"/>
                  </a:lnTo>
                  <a:lnTo>
                    <a:pt x="77952" y="30988"/>
                  </a:lnTo>
                  <a:lnTo>
                    <a:pt x="1157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7">
            <a:extLst>
              <a:ext uri="{FF2B5EF4-FFF2-40B4-BE49-F238E27FC236}">
                <a16:creationId xmlns:a16="http://schemas.microsoft.com/office/drawing/2014/main" id="{A5F00A40-4A9E-54D3-AF21-629D8CB1E205}"/>
              </a:ext>
            </a:extLst>
          </p:cNvPr>
          <p:cNvSpPr txBox="1"/>
          <p:nvPr/>
        </p:nvSpPr>
        <p:spPr>
          <a:xfrm>
            <a:off x="7989920" y="3725059"/>
            <a:ext cx="28130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500" spc="-1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B</a:t>
            </a:r>
            <a:r>
              <a:rPr sz="450" spc="-37" baseline="-27777" dirty="0">
                <a:latin typeface="Lucida Sans"/>
                <a:cs typeface="Lucida Sans"/>
              </a:rPr>
              <a:t>1</a:t>
            </a:r>
            <a:endParaRPr sz="450" baseline="-27777">
              <a:latin typeface="Lucida Sans"/>
              <a:cs typeface="Lucida Sans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F7AA4DD-AE52-D17A-2E7B-26C3637827ED}"/>
              </a:ext>
            </a:extLst>
          </p:cNvPr>
          <p:cNvSpPr txBox="1"/>
          <p:nvPr/>
        </p:nvSpPr>
        <p:spPr>
          <a:xfrm>
            <a:off x="7991247" y="4009972"/>
            <a:ext cx="287020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500" spc="-1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B</a:t>
            </a:r>
            <a:r>
              <a:rPr sz="450" spc="-37" baseline="-27777" dirty="0">
                <a:latin typeface="Lucida Sans"/>
                <a:cs typeface="Lucida Sans"/>
              </a:rPr>
              <a:t>2</a:t>
            </a:r>
            <a:endParaRPr sz="450" baseline="-27777">
              <a:latin typeface="Lucida Sans"/>
              <a:cs typeface="Lucida Sans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C0C40FF5-76D0-46A1-1187-42736C797C7D}"/>
              </a:ext>
            </a:extLst>
          </p:cNvPr>
          <p:cNvSpPr txBox="1"/>
          <p:nvPr/>
        </p:nvSpPr>
        <p:spPr>
          <a:xfrm>
            <a:off x="8007582" y="4447352"/>
            <a:ext cx="215900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" spc="-10" dirty="0">
                <a:latin typeface="Lucida Sans"/>
                <a:cs typeface="Lucida Sans"/>
              </a:rPr>
              <a:t>MSA-</a:t>
            </a:r>
            <a:r>
              <a:rPr sz="500" spc="-50" dirty="0">
                <a:latin typeface="Lucida Sans"/>
                <a:cs typeface="Lucida Sans"/>
              </a:rPr>
              <a:t>B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FEE05944-A077-6E93-6394-E1CBCE72B013}"/>
              </a:ext>
            </a:extLst>
          </p:cNvPr>
          <p:cNvSpPr txBox="1"/>
          <p:nvPr/>
        </p:nvSpPr>
        <p:spPr>
          <a:xfrm>
            <a:off x="8197970" y="4496960"/>
            <a:ext cx="64769" cy="71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spc="-25" dirty="0">
                <a:latin typeface="Lucida Sans"/>
                <a:cs typeface="Lucida Sans"/>
              </a:rPr>
              <a:t>10</a:t>
            </a:r>
            <a:endParaRPr sz="300">
              <a:latin typeface="Lucida Sans"/>
              <a:cs typeface="Lucida Sans"/>
            </a:endParaRPr>
          </a:p>
        </p:txBody>
      </p:sp>
      <p:grpSp>
        <p:nvGrpSpPr>
          <p:cNvPr id="32" name="object 31">
            <a:extLst>
              <a:ext uri="{FF2B5EF4-FFF2-40B4-BE49-F238E27FC236}">
                <a16:creationId xmlns:a16="http://schemas.microsoft.com/office/drawing/2014/main" id="{6FE15198-F0F1-0918-34A8-CA3A6B6512B7}"/>
              </a:ext>
            </a:extLst>
          </p:cNvPr>
          <p:cNvGrpSpPr/>
          <p:nvPr/>
        </p:nvGrpSpPr>
        <p:grpSpPr>
          <a:xfrm>
            <a:off x="6959824" y="3846356"/>
            <a:ext cx="993140" cy="854075"/>
            <a:chOff x="4823726" y="4363516"/>
            <a:chExt cx="993140" cy="854075"/>
          </a:xfrm>
        </p:grpSpPr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22E0E4BE-CA41-6379-F1CE-8E89F22D0870}"/>
                </a:ext>
              </a:extLst>
            </p:cNvPr>
            <p:cNvSpPr/>
            <p:nvPr/>
          </p:nvSpPr>
          <p:spPr>
            <a:xfrm>
              <a:off x="5727480" y="4430543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1A5A9436-0BFF-C41F-AA21-54AB010FB7F1}"/>
                </a:ext>
              </a:extLst>
            </p:cNvPr>
            <p:cNvSpPr/>
            <p:nvPr/>
          </p:nvSpPr>
          <p:spPr>
            <a:xfrm>
              <a:off x="5700649" y="4415116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46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41" y="15430"/>
                  </a:lnTo>
                  <a:lnTo>
                    <a:pt x="37846" y="0"/>
                  </a:lnTo>
                  <a:close/>
                </a:path>
                <a:path w="116204" h="31114">
                  <a:moveTo>
                    <a:pt x="115785" y="15633"/>
                  </a:moveTo>
                  <a:lnTo>
                    <a:pt x="78016" y="101"/>
                  </a:lnTo>
                  <a:lnTo>
                    <a:pt x="86956" y="15570"/>
                  </a:lnTo>
                  <a:lnTo>
                    <a:pt x="77952" y="31000"/>
                  </a:lnTo>
                  <a:lnTo>
                    <a:pt x="115785" y="15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9E23E8C5-4D1E-9594-F324-9E31F3A928D8}"/>
                </a:ext>
              </a:extLst>
            </p:cNvPr>
            <p:cNvSpPr/>
            <p:nvPr/>
          </p:nvSpPr>
          <p:spPr>
            <a:xfrm>
              <a:off x="5727480" y="4699682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2D73B8E3-02D0-FBB1-BD24-4BC5D5B7286E}"/>
                </a:ext>
              </a:extLst>
            </p:cNvPr>
            <p:cNvSpPr/>
            <p:nvPr/>
          </p:nvSpPr>
          <p:spPr>
            <a:xfrm>
              <a:off x="5700649" y="4684267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46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41" y="15430"/>
                  </a:lnTo>
                  <a:lnTo>
                    <a:pt x="37846" y="0"/>
                  </a:lnTo>
                  <a:close/>
                </a:path>
                <a:path w="116204" h="31114">
                  <a:moveTo>
                    <a:pt x="115785" y="15621"/>
                  </a:moveTo>
                  <a:lnTo>
                    <a:pt x="78016" y="88"/>
                  </a:lnTo>
                  <a:lnTo>
                    <a:pt x="86956" y="15557"/>
                  </a:lnTo>
                  <a:lnTo>
                    <a:pt x="77952" y="30988"/>
                  </a:lnTo>
                  <a:lnTo>
                    <a:pt x="115785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4D55F53D-E9BE-547B-76AA-DFC608E1C80D}"/>
                </a:ext>
              </a:extLst>
            </p:cNvPr>
            <p:cNvSpPr/>
            <p:nvPr/>
          </p:nvSpPr>
          <p:spPr>
            <a:xfrm>
              <a:off x="4823904" y="4363516"/>
              <a:ext cx="302895" cy="50800"/>
            </a:xfrm>
            <a:custGeom>
              <a:avLst/>
              <a:gdLst/>
              <a:ahLst/>
              <a:cxnLst/>
              <a:rect l="l" t="t" r="r" b="b"/>
              <a:pathLst>
                <a:path w="302895" h="50800">
                  <a:moveTo>
                    <a:pt x="30121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301218" y="13817"/>
                  </a:lnTo>
                  <a:lnTo>
                    <a:pt x="301218" y="0"/>
                  </a:lnTo>
                  <a:close/>
                </a:path>
                <a:path w="302895" h="50800">
                  <a:moveTo>
                    <a:pt x="302310" y="36652"/>
                  </a:moveTo>
                  <a:lnTo>
                    <a:pt x="1092" y="36652"/>
                  </a:lnTo>
                  <a:lnTo>
                    <a:pt x="1092" y="50469"/>
                  </a:lnTo>
                  <a:lnTo>
                    <a:pt x="302310" y="50469"/>
                  </a:lnTo>
                  <a:lnTo>
                    <a:pt x="302310" y="36652"/>
                  </a:lnTo>
                  <a:close/>
                </a:path>
              </a:pathLst>
            </a:custGeom>
            <a:solidFill>
              <a:srgbClr val="D724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77A6CE2C-323A-9E29-6257-CA1A847F7F14}"/>
                </a:ext>
              </a:extLst>
            </p:cNvPr>
            <p:cNvSpPr/>
            <p:nvPr/>
          </p:nvSpPr>
          <p:spPr>
            <a:xfrm>
              <a:off x="4824996" y="4400160"/>
              <a:ext cx="301625" cy="13970"/>
            </a:xfrm>
            <a:custGeom>
              <a:avLst/>
              <a:gdLst/>
              <a:ahLst/>
              <a:cxnLst/>
              <a:rect l="l" t="t" r="r" b="b"/>
              <a:pathLst>
                <a:path w="301625" h="13970">
                  <a:moveTo>
                    <a:pt x="301218" y="13817"/>
                  </a:moveTo>
                  <a:lnTo>
                    <a:pt x="0" y="13817"/>
                  </a:lnTo>
                  <a:lnTo>
                    <a:pt x="0" y="0"/>
                  </a:lnTo>
                  <a:lnTo>
                    <a:pt x="301218" y="0"/>
                  </a:lnTo>
                  <a:lnTo>
                    <a:pt x="301218" y="13817"/>
                  </a:lnTo>
                  <a:close/>
                </a:path>
              </a:pathLst>
            </a:custGeom>
            <a:ln w="3175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AD7A8D48-84FA-E8AD-0073-990B67D1AF58}"/>
                </a:ext>
              </a:extLst>
            </p:cNvPr>
            <p:cNvSpPr/>
            <p:nvPr/>
          </p:nvSpPr>
          <p:spPr>
            <a:xfrm>
              <a:off x="4915700" y="4436795"/>
              <a:ext cx="259715" cy="50800"/>
            </a:xfrm>
            <a:custGeom>
              <a:avLst/>
              <a:gdLst/>
              <a:ahLst/>
              <a:cxnLst/>
              <a:rect l="l" t="t" r="r" b="b"/>
              <a:pathLst>
                <a:path w="259714" h="50800">
                  <a:moveTo>
                    <a:pt x="258191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258191" y="13817"/>
                  </a:lnTo>
                  <a:lnTo>
                    <a:pt x="258191" y="0"/>
                  </a:lnTo>
                  <a:close/>
                </a:path>
                <a:path w="259714" h="50800">
                  <a:moveTo>
                    <a:pt x="259181" y="36626"/>
                  </a:moveTo>
                  <a:lnTo>
                    <a:pt x="990" y="36626"/>
                  </a:lnTo>
                  <a:lnTo>
                    <a:pt x="990" y="50444"/>
                  </a:lnTo>
                  <a:lnTo>
                    <a:pt x="259181" y="50444"/>
                  </a:lnTo>
                  <a:lnTo>
                    <a:pt x="259181" y="36626"/>
                  </a:lnTo>
                  <a:close/>
                </a:path>
              </a:pathLst>
            </a:custGeom>
            <a:solidFill>
              <a:srgbClr val="D724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5953A306-DA85-FD5A-9EAB-5751BA1D812F}"/>
                </a:ext>
              </a:extLst>
            </p:cNvPr>
            <p:cNvSpPr/>
            <p:nvPr/>
          </p:nvSpPr>
          <p:spPr>
            <a:xfrm>
              <a:off x="4831766" y="4638624"/>
              <a:ext cx="351155" cy="124460"/>
            </a:xfrm>
            <a:custGeom>
              <a:avLst/>
              <a:gdLst/>
              <a:ahLst/>
              <a:cxnLst/>
              <a:rect l="l" t="t" r="r" b="b"/>
              <a:pathLst>
                <a:path w="351154" h="124460">
                  <a:moveTo>
                    <a:pt x="18256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82562" y="13817"/>
                  </a:lnTo>
                  <a:lnTo>
                    <a:pt x="182562" y="0"/>
                  </a:lnTo>
                  <a:close/>
                </a:path>
                <a:path w="351154" h="124460">
                  <a:moveTo>
                    <a:pt x="283184" y="73520"/>
                  </a:moveTo>
                  <a:lnTo>
                    <a:pt x="91782" y="73520"/>
                  </a:lnTo>
                  <a:lnTo>
                    <a:pt x="91782" y="87337"/>
                  </a:lnTo>
                  <a:lnTo>
                    <a:pt x="283184" y="87337"/>
                  </a:lnTo>
                  <a:lnTo>
                    <a:pt x="283184" y="73520"/>
                  </a:lnTo>
                  <a:close/>
                </a:path>
                <a:path w="351154" h="124460">
                  <a:moveTo>
                    <a:pt x="292595" y="110299"/>
                  </a:moveTo>
                  <a:lnTo>
                    <a:pt x="34404" y="110299"/>
                  </a:lnTo>
                  <a:lnTo>
                    <a:pt x="34404" y="124117"/>
                  </a:lnTo>
                  <a:lnTo>
                    <a:pt x="292595" y="124117"/>
                  </a:lnTo>
                  <a:lnTo>
                    <a:pt x="292595" y="110299"/>
                  </a:lnTo>
                  <a:close/>
                </a:path>
                <a:path w="351154" h="124460">
                  <a:moveTo>
                    <a:pt x="350723" y="36753"/>
                  </a:moveTo>
                  <a:lnTo>
                    <a:pt x="173418" y="36753"/>
                  </a:lnTo>
                  <a:lnTo>
                    <a:pt x="173418" y="50571"/>
                  </a:lnTo>
                  <a:lnTo>
                    <a:pt x="350723" y="50571"/>
                  </a:lnTo>
                  <a:lnTo>
                    <a:pt x="350723" y="36753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08CFF432-9068-38D8-F4F5-3ACC2797C9A2}"/>
                </a:ext>
              </a:extLst>
            </p:cNvPr>
            <p:cNvSpPr/>
            <p:nvPr/>
          </p:nvSpPr>
          <p:spPr>
            <a:xfrm>
              <a:off x="4842218" y="5078958"/>
              <a:ext cx="300990" cy="139065"/>
            </a:xfrm>
            <a:custGeom>
              <a:avLst/>
              <a:gdLst/>
              <a:ahLst/>
              <a:cxnLst/>
              <a:rect l="l" t="t" r="r" b="b"/>
              <a:pathLst>
                <a:path w="300989" h="139064">
                  <a:moveTo>
                    <a:pt x="177304" y="31153"/>
                  </a:moveTo>
                  <a:lnTo>
                    <a:pt x="0" y="31153"/>
                  </a:lnTo>
                  <a:lnTo>
                    <a:pt x="0" y="44970"/>
                  </a:lnTo>
                  <a:lnTo>
                    <a:pt x="177304" y="44970"/>
                  </a:lnTo>
                  <a:lnTo>
                    <a:pt x="177304" y="31153"/>
                  </a:lnTo>
                  <a:close/>
                </a:path>
                <a:path w="300989" h="139064">
                  <a:moveTo>
                    <a:pt x="184378" y="124637"/>
                  </a:moveTo>
                  <a:lnTo>
                    <a:pt x="3352" y="124637"/>
                  </a:lnTo>
                  <a:lnTo>
                    <a:pt x="3352" y="138455"/>
                  </a:lnTo>
                  <a:lnTo>
                    <a:pt x="184378" y="138455"/>
                  </a:lnTo>
                  <a:lnTo>
                    <a:pt x="184378" y="124637"/>
                  </a:lnTo>
                  <a:close/>
                </a:path>
                <a:path w="300989" h="139064">
                  <a:moveTo>
                    <a:pt x="214261" y="62306"/>
                  </a:moveTo>
                  <a:lnTo>
                    <a:pt x="120535" y="62306"/>
                  </a:lnTo>
                  <a:lnTo>
                    <a:pt x="120535" y="76123"/>
                  </a:lnTo>
                  <a:lnTo>
                    <a:pt x="214261" y="76123"/>
                  </a:lnTo>
                  <a:lnTo>
                    <a:pt x="214261" y="62306"/>
                  </a:lnTo>
                  <a:close/>
                </a:path>
                <a:path w="300989" h="139064">
                  <a:moveTo>
                    <a:pt x="219252" y="93472"/>
                  </a:moveTo>
                  <a:lnTo>
                    <a:pt x="133324" y="93472"/>
                  </a:lnTo>
                  <a:lnTo>
                    <a:pt x="133324" y="107289"/>
                  </a:lnTo>
                  <a:lnTo>
                    <a:pt x="219252" y="107289"/>
                  </a:lnTo>
                  <a:lnTo>
                    <a:pt x="219252" y="93472"/>
                  </a:lnTo>
                  <a:close/>
                </a:path>
                <a:path w="300989" h="139064">
                  <a:moveTo>
                    <a:pt x="300647" y="0"/>
                  </a:moveTo>
                  <a:lnTo>
                    <a:pt x="118084" y="0"/>
                  </a:lnTo>
                  <a:lnTo>
                    <a:pt x="118084" y="13817"/>
                  </a:lnTo>
                  <a:lnTo>
                    <a:pt x="300647" y="13817"/>
                  </a:lnTo>
                  <a:lnTo>
                    <a:pt x="300647" y="0"/>
                  </a:lnTo>
                  <a:close/>
                </a:path>
              </a:pathLst>
            </a:custGeom>
            <a:solidFill>
              <a:srgbClr val="E7C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1">
            <a:extLst>
              <a:ext uri="{FF2B5EF4-FFF2-40B4-BE49-F238E27FC236}">
                <a16:creationId xmlns:a16="http://schemas.microsoft.com/office/drawing/2014/main" id="{3EF53BD0-4D6D-B304-542C-032913C35CD2}"/>
              </a:ext>
            </a:extLst>
          </p:cNvPr>
          <p:cNvSpPr txBox="1"/>
          <p:nvPr/>
        </p:nvSpPr>
        <p:spPr>
          <a:xfrm>
            <a:off x="6963068" y="3726522"/>
            <a:ext cx="28257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500" spc="-2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A</a:t>
            </a:r>
            <a:r>
              <a:rPr sz="450" spc="-37" baseline="-27777" dirty="0">
                <a:latin typeface="Lucida Sans"/>
                <a:cs typeface="Lucida Sans"/>
              </a:rPr>
              <a:t>1</a:t>
            </a:r>
            <a:endParaRPr sz="450" baseline="-27777">
              <a:latin typeface="Lucida Sans"/>
              <a:cs typeface="Lucida Sans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556352AC-0A23-6A7F-7A0E-44BC3A9CFBAB}"/>
              </a:ext>
            </a:extLst>
          </p:cNvPr>
          <p:cNvSpPr txBox="1"/>
          <p:nvPr/>
        </p:nvSpPr>
        <p:spPr>
          <a:xfrm>
            <a:off x="6959968" y="4003014"/>
            <a:ext cx="288290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500" spc="-2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A</a:t>
            </a:r>
            <a:r>
              <a:rPr sz="450" spc="-37" baseline="-27777" dirty="0">
                <a:latin typeface="Lucida Sans"/>
                <a:cs typeface="Lucida Sans"/>
              </a:rPr>
              <a:t>2</a:t>
            </a:r>
            <a:endParaRPr sz="450" baseline="-27777">
              <a:latin typeface="Lucida Sans"/>
              <a:cs typeface="Lucida Sans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BAFDBFEC-F16E-E222-F03C-5E89BD3551D7}"/>
              </a:ext>
            </a:extLst>
          </p:cNvPr>
          <p:cNvSpPr txBox="1"/>
          <p:nvPr/>
        </p:nvSpPr>
        <p:spPr>
          <a:xfrm>
            <a:off x="6977617" y="4447346"/>
            <a:ext cx="215900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" spc="-20" dirty="0">
                <a:latin typeface="Lucida Sans"/>
                <a:cs typeface="Lucida Sans"/>
              </a:rPr>
              <a:t>MSA-</a:t>
            </a:r>
            <a:r>
              <a:rPr sz="500" spc="-50" dirty="0">
                <a:latin typeface="Lucida Sans"/>
                <a:cs typeface="Lucida Sans"/>
              </a:rPr>
              <a:t>A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86867347-2DE3-2A65-0BA6-FD459350F3C0}"/>
              </a:ext>
            </a:extLst>
          </p:cNvPr>
          <p:cNvSpPr txBox="1"/>
          <p:nvPr/>
        </p:nvSpPr>
        <p:spPr>
          <a:xfrm>
            <a:off x="7169369" y="4496954"/>
            <a:ext cx="64769" cy="71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spc="-25" dirty="0">
                <a:latin typeface="Lucida Sans"/>
                <a:cs typeface="Lucida Sans"/>
              </a:rPr>
              <a:t>10</a:t>
            </a:r>
            <a:endParaRPr sz="300">
              <a:latin typeface="Lucida Sans"/>
              <a:cs typeface="Lucida Sans"/>
            </a:endParaRPr>
          </a:p>
        </p:txBody>
      </p:sp>
      <p:grpSp>
        <p:nvGrpSpPr>
          <p:cNvPr id="46" name="object 45">
            <a:extLst>
              <a:ext uri="{FF2B5EF4-FFF2-40B4-BE49-F238E27FC236}">
                <a16:creationId xmlns:a16="http://schemas.microsoft.com/office/drawing/2014/main" id="{7CE8F98E-B324-1783-5F35-85E6FF48D5DB}"/>
              </a:ext>
            </a:extLst>
          </p:cNvPr>
          <p:cNvGrpSpPr/>
          <p:nvPr/>
        </p:nvGrpSpPr>
        <p:grpSpPr>
          <a:xfrm>
            <a:off x="6910900" y="3847906"/>
            <a:ext cx="1924050" cy="854075"/>
            <a:chOff x="4774802" y="4365066"/>
            <a:chExt cx="1924050" cy="854075"/>
          </a:xfrm>
        </p:grpSpPr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68440A5C-2306-B450-8703-F803F1A3BD26}"/>
                </a:ext>
              </a:extLst>
            </p:cNvPr>
            <p:cNvSpPr/>
            <p:nvPr/>
          </p:nvSpPr>
          <p:spPr>
            <a:xfrm>
              <a:off x="5231519" y="4428014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1DA87B96-56E3-91C0-CDB9-2BFB8A7DB108}"/>
                </a:ext>
              </a:extLst>
            </p:cNvPr>
            <p:cNvSpPr/>
            <p:nvPr/>
          </p:nvSpPr>
          <p:spPr>
            <a:xfrm>
              <a:off x="5204688" y="4412589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46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41" y="15430"/>
                  </a:lnTo>
                  <a:lnTo>
                    <a:pt x="37846" y="0"/>
                  </a:lnTo>
                  <a:close/>
                </a:path>
                <a:path w="116204" h="31114">
                  <a:moveTo>
                    <a:pt x="115798" y="15633"/>
                  </a:moveTo>
                  <a:lnTo>
                    <a:pt x="78028" y="101"/>
                  </a:lnTo>
                  <a:lnTo>
                    <a:pt x="86956" y="15570"/>
                  </a:lnTo>
                  <a:lnTo>
                    <a:pt x="77952" y="31000"/>
                  </a:lnTo>
                  <a:lnTo>
                    <a:pt x="115798" y="15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6A5E60FA-5504-86BF-A21A-021DB8239F0F}"/>
                </a:ext>
              </a:extLst>
            </p:cNvPr>
            <p:cNvSpPr/>
            <p:nvPr/>
          </p:nvSpPr>
          <p:spPr>
            <a:xfrm>
              <a:off x="5231519" y="4697152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88308884-7A9B-F441-B86E-C568F52948C4}"/>
                </a:ext>
              </a:extLst>
            </p:cNvPr>
            <p:cNvSpPr/>
            <p:nvPr/>
          </p:nvSpPr>
          <p:spPr>
            <a:xfrm>
              <a:off x="5204688" y="4681727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46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41" y="15430"/>
                  </a:lnTo>
                  <a:lnTo>
                    <a:pt x="37846" y="0"/>
                  </a:lnTo>
                  <a:close/>
                </a:path>
                <a:path w="116204" h="31114">
                  <a:moveTo>
                    <a:pt x="115798" y="15621"/>
                  </a:moveTo>
                  <a:lnTo>
                    <a:pt x="78028" y="88"/>
                  </a:lnTo>
                  <a:lnTo>
                    <a:pt x="86956" y="15557"/>
                  </a:lnTo>
                  <a:lnTo>
                    <a:pt x="77952" y="30988"/>
                  </a:lnTo>
                  <a:lnTo>
                    <a:pt x="1157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585F8BDA-09F7-855D-E8EA-F161F4C73AAC}"/>
                </a:ext>
              </a:extLst>
            </p:cNvPr>
            <p:cNvSpPr/>
            <p:nvPr/>
          </p:nvSpPr>
          <p:spPr>
            <a:xfrm>
              <a:off x="5223318" y="4508233"/>
              <a:ext cx="71755" cy="104139"/>
            </a:xfrm>
            <a:custGeom>
              <a:avLst/>
              <a:gdLst/>
              <a:ahLst/>
              <a:cxnLst/>
              <a:rect l="l" t="t" r="r" b="b"/>
              <a:pathLst>
                <a:path w="71754" h="104139">
                  <a:moveTo>
                    <a:pt x="0" y="0"/>
                  </a:moveTo>
                  <a:lnTo>
                    <a:pt x="71373" y="104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6306D91F-652C-0909-CA90-0845CC312E36}"/>
                </a:ext>
              </a:extLst>
            </p:cNvPr>
            <p:cNvSpPr/>
            <p:nvPr/>
          </p:nvSpPr>
          <p:spPr>
            <a:xfrm>
              <a:off x="5208143" y="4486109"/>
              <a:ext cx="102235" cy="148590"/>
            </a:xfrm>
            <a:custGeom>
              <a:avLst/>
              <a:gdLst/>
              <a:ahLst/>
              <a:cxnLst/>
              <a:rect l="l" t="t" r="r" b="b"/>
              <a:pathLst>
                <a:path w="102235" h="148589">
                  <a:moveTo>
                    <a:pt x="34112" y="22453"/>
                  </a:moveTo>
                  <a:lnTo>
                    <a:pt x="0" y="0"/>
                  </a:lnTo>
                  <a:lnTo>
                    <a:pt x="8636" y="39916"/>
                  </a:lnTo>
                  <a:lnTo>
                    <a:pt x="16306" y="23787"/>
                  </a:lnTo>
                  <a:lnTo>
                    <a:pt x="34112" y="22453"/>
                  </a:lnTo>
                  <a:close/>
                </a:path>
                <a:path w="102235" h="148589">
                  <a:moveTo>
                    <a:pt x="101714" y="148399"/>
                  </a:moveTo>
                  <a:lnTo>
                    <a:pt x="93078" y="108483"/>
                  </a:lnTo>
                  <a:lnTo>
                    <a:pt x="85407" y="124612"/>
                  </a:lnTo>
                  <a:lnTo>
                    <a:pt x="67602" y="125945"/>
                  </a:lnTo>
                  <a:lnTo>
                    <a:pt x="101714" y="148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37EF5F27-1631-4C67-B4DF-2344EE973E31}"/>
                </a:ext>
              </a:extLst>
            </p:cNvPr>
            <p:cNvSpPr/>
            <p:nvPr/>
          </p:nvSpPr>
          <p:spPr>
            <a:xfrm>
              <a:off x="6231638" y="4510641"/>
              <a:ext cx="71755" cy="104139"/>
            </a:xfrm>
            <a:custGeom>
              <a:avLst/>
              <a:gdLst/>
              <a:ahLst/>
              <a:cxnLst/>
              <a:rect l="l" t="t" r="r" b="b"/>
              <a:pathLst>
                <a:path w="71754" h="104139">
                  <a:moveTo>
                    <a:pt x="0" y="0"/>
                  </a:moveTo>
                  <a:lnTo>
                    <a:pt x="71373" y="104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4A148142-380B-8013-E164-13E9830B13A4}"/>
                </a:ext>
              </a:extLst>
            </p:cNvPr>
            <p:cNvSpPr/>
            <p:nvPr/>
          </p:nvSpPr>
          <p:spPr>
            <a:xfrm>
              <a:off x="6216472" y="4488522"/>
              <a:ext cx="102235" cy="148590"/>
            </a:xfrm>
            <a:custGeom>
              <a:avLst/>
              <a:gdLst/>
              <a:ahLst/>
              <a:cxnLst/>
              <a:rect l="l" t="t" r="r" b="b"/>
              <a:pathLst>
                <a:path w="102235" h="148589">
                  <a:moveTo>
                    <a:pt x="34112" y="22453"/>
                  </a:moveTo>
                  <a:lnTo>
                    <a:pt x="0" y="0"/>
                  </a:lnTo>
                  <a:lnTo>
                    <a:pt x="8636" y="39916"/>
                  </a:lnTo>
                  <a:lnTo>
                    <a:pt x="16306" y="23787"/>
                  </a:lnTo>
                  <a:lnTo>
                    <a:pt x="34112" y="22453"/>
                  </a:lnTo>
                  <a:close/>
                </a:path>
                <a:path w="102235" h="148589">
                  <a:moveTo>
                    <a:pt x="101701" y="148386"/>
                  </a:moveTo>
                  <a:lnTo>
                    <a:pt x="93065" y="108470"/>
                  </a:lnTo>
                  <a:lnTo>
                    <a:pt x="85394" y="124599"/>
                  </a:lnTo>
                  <a:lnTo>
                    <a:pt x="67589" y="125933"/>
                  </a:lnTo>
                  <a:lnTo>
                    <a:pt x="101701" y="1483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D263E25E-551F-6C2F-C76D-4D46B11F2911}"/>
                </a:ext>
              </a:extLst>
            </p:cNvPr>
            <p:cNvSpPr/>
            <p:nvPr/>
          </p:nvSpPr>
          <p:spPr>
            <a:xfrm>
              <a:off x="5226033" y="4507011"/>
              <a:ext cx="71755" cy="104139"/>
            </a:xfrm>
            <a:custGeom>
              <a:avLst/>
              <a:gdLst/>
              <a:ahLst/>
              <a:cxnLst/>
              <a:rect l="l" t="t" r="r" b="b"/>
              <a:pathLst>
                <a:path w="71754" h="104139">
                  <a:moveTo>
                    <a:pt x="71373" y="0"/>
                  </a:moveTo>
                  <a:lnTo>
                    <a:pt x="0" y="104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D6EE8D0C-A9A9-8343-71BC-461B9A77AF64}"/>
                </a:ext>
              </a:extLst>
            </p:cNvPr>
            <p:cNvSpPr/>
            <p:nvPr/>
          </p:nvSpPr>
          <p:spPr>
            <a:xfrm>
              <a:off x="5210861" y="4484890"/>
              <a:ext cx="102235" cy="148590"/>
            </a:xfrm>
            <a:custGeom>
              <a:avLst/>
              <a:gdLst/>
              <a:ahLst/>
              <a:cxnLst/>
              <a:rect l="l" t="t" r="r" b="b"/>
              <a:pathLst>
                <a:path w="102235" h="148589">
                  <a:moveTo>
                    <a:pt x="34112" y="125945"/>
                  </a:moveTo>
                  <a:lnTo>
                    <a:pt x="16306" y="124612"/>
                  </a:lnTo>
                  <a:lnTo>
                    <a:pt x="8636" y="108483"/>
                  </a:lnTo>
                  <a:lnTo>
                    <a:pt x="0" y="148399"/>
                  </a:lnTo>
                  <a:lnTo>
                    <a:pt x="34112" y="125945"/>
                  </a:lnTo>
                  <a:close/>
                </a:path>
                <a:path w="102235" h="148589">
                  <a:moveTo>
                    <a:pt x="101701" y="0"/>
                  </a:moveTo>
                  <a:lnTo>
                    <a:pt x="67589" y="22453"/>
                  </a:lnTo>
                  <a:lnTo>
                    <a:pt x="85394" y="23787"/>
                  </a:lnTo>
                  <a:lnTo>
                    <a:pt x="93065" y="39916"/>
                  </a:lnTo>
                  <a:lnTo>
                    <a:pt x="101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AEDECAE8-0DC0-07E6-4F6C-372762EC6D7C}"/>
                </a:ext>
              </a:extLst>
            </p:cNvPr>
            <p:cNvSpPr/>
            <p:nvPr/>
          </p:nvSpPr>
          <p:spPr>
            <a:xfrm>
              <a:off x="6231363" y="4510809"/>
              <a:ext cx="71755" cy="104139"/>
            </a:xfrm>
            <a:custGeom>
              <a:avLst/>
              <a:gdLst/>
              <a:ahLst/>
              <a:cxnLst/>
              <a:rect l="l" t="t" r="r" b="b"/>
              <a:pathLst>
                <a:path w="71754" h="104139">
                  <a:moveTo>
                    <a:pt x="71373" y="0"/>
                  </a:moveTo>
                  <a:lnTo>
                    <a:pt x="0" y="104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F2FFA559-A5ED-6A1A-F873-9C2651BE9262}"/>
                </a:ext>
              </a:extLst>
            </p:cNvPr>
            <p:cNvSpPr/>
            <p:nvPr/>
          </p:nvSpPr>
          <p:spPr>
            <a:xfrm>
              <a:off x="6216193" y="4488687"/>
              <a:ext cx="102235" cy="148590"/>
            </a:xfrm>
            <a:custGeom>
              <a:avLst/>
              <a:gdLst/>
              <a:ahLst/>
              <a:cxnLst/>
              <a:rect l="l" t="t" r="r" b="b"/>
              <a:pathLst>
                <a:path w="102235" h="148589">
                  <a:moveTo>
                    <a:pt x="34112" y="125945"/>
                  </a:moveTo>
                  <a:lnTo>
                    <a:pt x="16306" y="124612"/>
                  </a:lnTo>
                  <a:lnTo>
                    <a:pt x="8636" y="108483"/>
                  </a:lnTo>
                  <a:lnTo>
                    <a:pt x="0" y="148399"/>
                  </a:lnTo>
                  <a:lnTo>
                    <a:pt x="34112" y="125945"/>
                  </a:lnTo>
                  <a:close/>
                </a:path>
                <a:path w="102235" h="148589">
                  <a:moveTo>
                    <a:pt x="101701" y="0"/>
                  </a:moveTo>
                  <a:lnTo>
                    <a:pt x="67589" y="22453"/>
                  </a:lnTo>
                  <a:lnTo>
                    <a:pt x="85394" y="23787"/>
                  </a:lnTo>
                  <a:lnTo>
                    <a:pt x="93065" y="39916"/>
                  </a:lnTo>
                  <a:lnTo>
                    <a:pt x="101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64850774-15D2-BD9A-EBE8-B391D697EEDC}"/>
                </a:ext>
              </a:extLst>
            </p:cNvPr>
            <p:cNvSpPr/>
            <p:nvPr/>
          </p:nvSpPr>
          <p:spPr>
            <a:xfrm>
              <a:off x="5845226" y="4365078"/>
              <a:ext cx="351790" cy="156210"/>
            </a:xfrm>
            <a:custGeom>
              <a:avLst/>
              <a:gdLst/>
              <a:ahLst/>
              <a:cxnLst/>
              <a:rect l="l" t="t" r="r" b="b"/>
              <a:pathLst>
                <a:path w="351789" h="156210">
                  <a:moveTo>
                    <a:pt x="243827" y="71094"/>
                  </a:moveTo>
                  <a:lnTo>
                    <a:pt x="91770" y="71094"/>
                  </a:lnTo>
                  <a:lnTo>
                    <a:pt x="91770" y="84912"/>
                  </a:lnTo>
                  <a:lnTo>
                    <a:pt x="243827" y="84912"/>
                  </a:lnTo>
                  <a:lnTo>
                    <a:pt x="243827" y="71094"/>
                  </a:lnTo>
                  <a:close/>
                </a:path>
                <a:path w="351789" h="156210">
                  <a:moveTo>
                    <a:pt x="256819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256819" y="13817"/>
                  </a:lnTo>
                  <a:lnTo>
                    <a:pt x="256819" y="0"/>
                  </a:lnTo>
                  <a:close/>
                </a:path>
                <a:path w="351789" h="156210">
                  <a:moveTo>
                    <a:pt x="302298" y="35534"/>
                  </a:moveTo>
                  <a:lnTo>
                    <a:pt x="1079" y="35534"/>
                  </a:lnTo>
                  <a:lnTo>
                    <a:pt x="1079" y="49352"/>
                  </a:lnTo>
                  <a:lnTo>
                    <a:pt x="302298" y="49352"/>
                  </a:lnTo>
                  <a:lnTo>
                    <a:pt x="302298" y="35534"/>
                  </a:lnTo>
                  <a:close/>
                </a:path>
                <a:path w="351789" h="156210">
                  <a:moveTo>
                    <a:pt x="350964" y="106641"/>
                  </a:moveTo>
                  <a:lnTo>
                    <a:pt x="203530" y="106641"/>
                  </a:lnTo>
                  <a:lnTo>
                    <a:pt x="203530" y="120459"/>
                  </a:lnTo>
                  <a:lnTo>
                    <a:pt x="350964" y="120459"/>
                  </a:lnTo>
                  <a:lnTo>
                    <a:pt x="350964" y="106641"/>
                  </a:lnTo>
                  <a:close/>
                </a:path>
                <a:path w="351789" h="156210">
                  <a:moveTo>
                    <a:pt x="351574" y="142176"/>
                  </a:moveTo>
                  <a:lnTo>
                    <a:pt x="187972" y="142176"/>
                  </a:lnTo>
                  <a:lnTo>
                    <a:pt x="187972" y="155994"/>
                  </a:lnTo>
                  <a:lnTo>
                    <a:pt x="351574" y="155994"/>
                  </a:lnTo>
                  <a:lnTo>
                    <a:pt x="351574" y="142176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DA34FDE1-9834-BF09-DC3E-65896AAA33F5}"/>
                </a:ext>
              </a:extLst>
            </p:cNvPr>
            <p:cNvSpPr/>
            <p:nvPr/>
          </p:nvSpPr>
          <p:spPr>
            <a:xfrm>
              <a:off x="5846381" y="4640173"/>
              <a:ext cx="364490" cy="124460"/>
            </a:xfrm>
            <a:custGeom>
              <a:avLst/>
              <a:gdLst/>
              <a:ahLst/>
              <a:cxnLst/>
              <a:rect l="l" t="t" r="r" b="b"/>
              <a:pathLst>
                <a:path w="364489" h="124460">
                  <a:moveTo>
                    <a:pt x="18256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82562" y="13817"/>
                  </a:lnTo>
                  <a:lnTo>
                    <a:pt x="182562" y="0"/>
                  </a:lnTo>
                  <a:close/>
                </a:path>
                <a:path w="364489" h="124460">
                  <a:moveTo>
                    <a:pt x="277672" y="36766"/>
                  </a:moveTo>
                  <a:lnTo>
                    <a:pt x="100368" y="36766"/>
                  </a:lnTo>
                  <a:lnTo>
                    <a:pt x="100368" y="50584"/>
                  </a:lnTo>
                  <a:lnTo>
                    <a:pt x="277672" y="50584"/>
                  </a:lnTo>
                  <a:lnTo>
                    <a:pt x="277672" y="36766"/>
                  </a:lnTo>
                  <a:close/>
                </a:path>
                <a:path w="364489" h="124460">
                  <a:moveTo>
                    <a:pt x="283184" y="73520"/>
                  </a:moveTo>
                  <a:lnTo>
                    <a:pt x="91782" y="73520"/>
                  </a:lnTo>
                  <a:lnTo>
                    <a:pt x="91782" y="87337"/>
                  </a:lnTo>
                  <a:lnTo>
                    <a:pt x="283184" y="87337"/>
                  </a:lnTo>
                  <a:lnTo>
                    <a:pt x="283184" y="73520"/>
                  </a:lnTo>
                  <a:close/>
                </a:path>
                <a:path w="364489" h="124460">
                  <a:moveTo>
                    <a:pt x="364451" y="110286"/>
                  </a:moveTo>
                  <a:lnTo>
                    <a:pt x="106260" y="110286"/>
                  </a:lnTo>
                  <a:lnTo>
                    <a:pt x="106260" y="124104"/>
                  </a:lnTo>
                  <a:lnTo>
                    <a:pt x="364451" y="124104"/>
                  </a:lnTo>
                  <a:lnTo>
                    <a:pt x="364451" y="110286"/>
                  </a:lnTo>
                  <a:close/>
                </a:path>
              </a:pathLst>
            </a:custGeom>
            <a:solidFill>
              <a:srgbClr val="517A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C5908064-9532-55C0-B0CB-B5689DB183AB}"/>
                </a:ext>
              </a:extLst>
            </p:cNvPr>
            <p:cNvSpPr/>
            <p:nvPr/>
          </p:nvSpPr>
          <p:spPr>
            <a:xfrm>
              <a:off x="5863222" y="5080495"/>
              <a:ext cx="321945" cy="139065"/>
            </a:xfrm>
            <a:custGeom>
              <a:avLst/>
              <a:gdLst/>
              <a:ahLst/>
              <a:cxnLst/>
              <a:rect l="l" t="t" r="r" b="b"/>
              <a:pathLst>
                <a:path w="321945" h="139064">
                  <a:moveTo>
                    <a:pt x="210908" y="62318"/>
                  </a:moveTo>
                  <a:lnTo>
                    <a:pt x="117182" y="62318"/>
                  </a:lnTo>
                  <a:lnTo>
                    <a:pt x="117182" y="76136"/>
                  </a:lnTo>
                  <a:lnTo>
                    <a:pt x="210908" y="76136"/>
                  </a:lnTo>
                  <a:lnTo>
                    <a:pt x="210908" y="62318"/>
                  </a:lnTo>
                  <a:close/>
                </a:path>
                <a:path w="321945" h="139064">
                  <a:moveTo>
                    <a:pt x="215900" y="93497"/>
                  </a:moveTo>
                  <a:lnTo>
                    <a:pt x="129971" y="93497"/>
                  </a:lnTo>
                  <a:lnTo>
                    <a:pt x="129971" y="107315"/>
                  </a:lnTo>
                  <a:lnTo>
                    <a:pt x="215900" y="107315"/>
                  </a:lnTo>
                  <a:lnTo>
                    <a:pt x="215900" y="93497"/>
                  </a:lnTo>
                  <a:close/>
                </a:path>
                <a:path w="321945" h="139064">
                  <a:moveTo>
                    <a:pt x="229857" y="124650"/>
                  </a:moveTo>
                  <a:lnTo>
                    <a:pt x="0" y="124650"/>
                  </a:lnTo>
                  <a:lnTo>
                    <a:pt x="0" y="138468"/>
                  </a:lnTo>
                  <a:lnTo>
                    <a:pt x="229857" y="138468"/>
                  </a:lnTo>
                  <a:lnTo>
                    <a:pt x="229857" y="124650"/>
                  </a:lnTo>
                  <a:close/>
                </a:path>
                <a:path w="321945" h="139064">
                  <a:moveTo>
                    <a:pt x="297281" y="0"/>
                  </a:moveTo>
                  <a:lnTo>
                    <a:pt x="114719" y="0"/>
                  </a:lnTo>
                  <a:lnTo>
                    <a:pt x="114719" y="13817"/>
                  </a:lnTo>
                  <a:lnTo>
                    <a:pt x="297281" y="13817"/>
                  </a:lnTo>
                  <a:lnTo>
                    <a:pt x="297281" y="0"/>
                  </a:lnTo>
                  <a:close/>
                </a:path>
                <a:path w="321945" h="139064">
                  <a:moveTo>
                    <a:pt x="321335" y="31165"/>
                  </a:moveTo>
                  <a:lnTo>
                    <a:pt x="117983" y="31165"/>
                  </a:lnTo>
                  <a:lnTo>
                    <a:pt x="117983" y="44983"/>
                  </a:lnTo>
                  <a:lnTo>
                    <a:pt x="321335" y="44983"/>
                  </a:lnTo>
                  <a:lnTo>
                    <a:pt x="321335" y="31165"/>
                  </a:lnTo>
                  <a:close/>
                </a:path>
              </a:pathLst>
            </a:custGeom>
            <a:solidFill>
              <a:srgbClr val="8CA3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14C3D177-B6BF-5BA3-89A8-49100B9E66D2}"/>
                </a:ext>
              </a:extLst>
            </p:cNvPr>
            <p:cNvSpPr/>
            <p:nvPr/>
          </p:nvSpPr>
          <p:spPr>
            <a:xfrm>
              <a:off x="4779882" y="48101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74C4F1A2-E485-E386-DAA6-5522384228AE}"/>
                </a:ext>
              </a:extLst>
            </p:cNvPr>
            <p:cNvSpPr/>
            <p:nvPr/>
          </p:nvSpPr>
          <p:spPr>
            <a:xfrm>
              <a:off x="4825948" y="4810160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4">
                  <a:moveTo>
                    <a:pt x="0" y="0"/>
                  </a:moveTo>
                  <a:lnTo>
                    <a:pt x="1836559" y="0"/>
                  </a:lnTo>
                </a:path>
              </a:pathLst>
            </a:custGeom>
            <a:ln w="101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1584B32F-06E4-90AD-D6D7-ACFFCC8A05A0}"/>
                </a:ext>
              </a:extLst>
            </p:cNvPr>
            <p:cNvSpPr/>
            <p:nvPr/>
          </p:nvSpPr>
          <p:spPr>
            <a:xfrm>
              <a:off x="6677944" y="48101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4">
            <a:extLst>
              <a:ext uri="{FF2B5EF4-FFF2-40B4-BE49-F238E27FC236}">
                <a16:creationId xmlns:a16="http://schemas.microsoft.com/office/drawing/2014/main" id="{198B214D-363F-6B0C-5079-3FE9D9C0B6DA}"/>
              </a:ext>
            </a:extLst>
          </p:cNvPr>
          <p:cNvSpPr txBox="1"/>
          <p:nvPr/>
        </p:nvSpPr>
        <p:spPr>
          <a:xfrm>
            <a:off x="6477331" y="4154807"/>
            <a:ext cx="401320" cy="250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ct val="105800"/>
              </a:lnSpc>
              <a:spcBef>
                <a:spcPts val="85"/>
              </a:spcBef>
            </a:pPr>
            <a:r>
              <a:rPr sz="500" spc="-10" dirty="0">
                <a:latin typeface="Lucida Sans"/>
                <a:cs typeface="Lucida Sans"/>
              </a:rPr>
              <a:t>Keep </a:t>
            </a:r>
            <a:r>
              <a:rPr sz="500" spc="-20" dirty="0">
                <a:latin typeface="Lucida Sans"/>
                <a:cs typeface="Lucida Sans"/>
              </a:rPr>
              <a:t>&lt;</a:t>
            </a:r>
            <a:r>
              <a:rPr sz="450" spc="-20" dirty="0">
                <a:latin typeface="Lucida Sans"/>
                <a:cs typeface="Lucida Sans"/>
              </a:rPr>
              <a:t>100</a:t>
            </a:r>
            <a:r>
              <a:rPr sz="450" spc="500" dirty="0">
                <a:latin typeface="Lucida Sans"/>
                <a:cs typeface="Lucida Sans"/>
              </a:rPr>
              <a:t> </a:t>
            </a:r>
            <a:r>
              <a:rPr sz="450" spc="-10" dirty="0">
                <a:latin typeface="Lucida Sans"/>
                <a:cs typeface="Lucida Sans"/>
              </a:rPr>
              <a:t>pairing</a:t>
            </a:r>
            <a:r>
              <a:rPr sz="450" spc="500" dirty="0">
                <a:latin typeface="Lucida Sans"/>
                <a:cs typeface="Lucida Sans"/>
              </a:rPr>
              <a:t> </a:t>
            </a:r>
            <a:r>
              <a:rPr sz="450" spc="-10" dirty="0">
                <a:latin typeface="Lucida Sans"/>
                <a:cs typeface="Lucida Sans"/>
              </a:rPr>
              <a:t>combinations</a:t>
            </a:r>
            <a:endParaRPr sz="450">
              <a:latin typeface="Lucida Sans"/>
              <a:cs typeface="Lucida Sans"/>
            </a:endParaRPr>
          </a:p>
        </p:txBody>
      </p:sp>
      <p:grpSp>
        <p:nvGrpSpPr>
          <p:cNvPr id="66" name="object 65">
            <a:extLst>
              <a:ext uri="{FF2B5EF4-FFF2-40B4-BE49-F238E27FC236}">
                <a16:creationId xmlns:a16="http://schemas.microsoft.com/office/drawing/2014/main" id="{BD261170-508E-13E1-7AB7-DB4CF569366D}"/>
              </a:ext>
            </a:extLst>
          </p:cNvPr>
          <p:cNvGrpSpPr/>
          <p:nvPr/>
        </p:nvGrpSpPr>
        <p:grpSpPr>
          <a:xfrm>
            <a:off x="6948165" y="3831374"/>
            <a:ext cx="1903095" cy="887730"/>
            <a:chOff x="4812067" y="4348534"/>
            <a:chExt cx="1903095" cy="887730"/>
          </a:xfrm>
        </p:grpSpPr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DC1B3F9C-EF26-F467-3EB6-4225879C98FD}"/>
                </a:ext>
              </a:extLst>
            </p:cNvPr>
            <p:cNvSpPr/>
            <p:nvPr/>
          </p:nvSpPr>
          <p:spPr>
            <a:xfrm>
              <a:off x="4824506" y="437086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61168EF3-A821-1AA2-D326-E965E4652A90}"/>
                </a:ext>
              </a:extLst>
            </p:cNvPr>
            <p:cNvSpPr/>
            <p:nvPr/>
          </p:nvSpPr>
          <p:spPr>
            <a:xfrm>
              <a:off x="4868796" y="4370861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FE074794-A5EE-773B-D61B-88523DF0B7C4}"/>
                </a:ext>
              </a:extLst>
            </p:cNvPr>
            <p:cNvSpPr/>
            <p:nvPr/>
          </p:nvSpPr>
          <p:spPr>
            <a:xfrm>
              <a:off x="5159689" y="437086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AF569D52-4378-445A-ACF7-9687B15A9F57}"/>
                </a:ext>
              </a:extLst>
            </p:cNvPr>
            <p:cNvSpPr/>
            <p:nvPr/>
          </p:nvSpPr>
          <p:spPr>
            <a:xfrm>
              <a:off x="4824506" y="440980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E958EDC8-2097-DE12-23B0-820E9C925E07}"/>
                </a:ext>
              </a:extLst>
            </p:cNvPr>
            <p:cNvSpPr/>
            <p:nvPr/>
          </p:nvSpPr>
          <p:spPr>
            <a:xfrm>
              <a:off x="4868796" y="4409807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9CE26D21-8937-D89C-39A4-E956C513901F}"/>
                </a:ext>
              </a:extLst>
            </p:cNvPr>
            <p:cNvSpPr/>
            <p:nvPr/>
          </p:nvSpPr>
          <p:spPr>
            <a:xfrm>
              <a:off x="5159689" y="440980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5569B220-84AF-F190-A08F-EE028A54D1E1}"/>
                </a:ext>
              </a:extLst>
            </p:cNvPr>
            <p:cNvSpPr/>
            <p:nvPr/>
          </p:nvSpPr>
          <p:spPr>
            <a:xfrm>
              <a:off x="4824506" y="44434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2D2A0B32-C814-28DB-9503-3AEC72C4DC18}"/>
                </a:ext>
              </a:extLst>
            </p:cNvPr>
            <p:cNvSpPr/>
            <p:nvPr/>
          </p:nvSpPr>
          <p:spPr>
            <a:xfrm>
              <a:off x="4868796" y="4443491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BA9E8436-038D-FC77-65D1-2E32CB91688B}"/>
                </a:ext>
              </a:extLst>
            </p:cNvPr>
            <p:cNvSpPr/>
            <p:nvPr/>
          </p:nvSpPr>
          <p:spPr>
            <a:xfrm>
              <a:off x="5159689" y="44434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646C54F4-0BD2-CC7D-2B94-A70CC3773280}"/>
                </a:ext>
              </a:extLst>
            </p:cNvPr>
            <p:cNvSpPr/>
            <p:nvPr/>
          </p:nvSpPr>
          <p:spPr>
            <a:xfrm>
              <a:off x="4824506" y="44813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342B74C3-F42C-A5A4-F738-6BF101945442}"/>
                </a:ext>
              </a:extLst>
            </p:cNvPr>
            <p:cNvSpPr/>
            <p:nvPr/>
          </p:nvSpPr>
          <p:spPr>
            <a:xfrm>
              <a:off x="4868796" y="4481385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FB39FDFF-550A-6B21-5D09-432CA729847F}"/>
                </a:ext>
              </a:extLst>
            </p:cNvPr>
            <p:cNvSpPr/>
            <p:nvPr/>
          </p:nvSpPr>
          <p:spPr>
            <a:xfrm>
              <a:off x="5159689" y="44813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CE6E0083-02B8-6DC1-82E9-659958523E50}"/>
                </a:ext>
              </a:extLst>
            </p:cNvPr>
            <p:cNvSpPr/>
            <p:nvPr/>
          </p:nvSpPr>
          <p:spPr>
            <a:xfrm>
              <a:off x="4832263" y="46459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8D3567D4-A4B3-94A3-B908-A3636E1D8C7B}"/>
                </a:ext>
              </a:extLst>
            </p:cNvPr>
            <p:cNvSpPr/>
            <p:nvPr/>
          </p:nvSpPr>
          <p:spPr>
            <a:xfrm>
              <a:off x="4876552" y="4645914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80AD20E5-CB41-EE54-D6A3-0ABC68F4251F}"/>
                </a:ext>
              </a:extLst>
            </p:cNvPr>
            <p:cNvSpPr/>
            <p:nvPr/>
          </p:nvSpPr>
          <p:spPr>
            <a:xfrm>
              <a:off x="5167445" y="46459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A4A49C4F-CE8A-639C-587C-ACA599D3C349}"/>
                </a:ext>
              </a:extLst>
            </p:cNvPr>
            <p:cNvSpPr/>
            <p:nvPr/>
          </p:nvSpPr>
          <p:spPr>
            <a:xfrm>
              <a:off x="4832263" y="46848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4535834E-E328-DF80-A39F-DA1E6F7B7F54}"/>
                </a:ext>
              </a:extLst>
            </p:cNvPr>
            <p:cNvSpPr/>
            <p:nvPr/>
          </p:nvSpPr>
          <p:spPr>
            <a:xfrm>
              <a:off x="4876552" y="4684860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1579B9C9-5309-3903-EA8D-E30C367F0816}"/>
                </a:ext>
              </a:extLst>
            </p:cNvPr>
            <p:cNvSpPr/>
            <p:nvPr/>
          </p:nvSpPr>
          <p:spPr>
            <a:xfrm>
              <a:off x="5167445" y="46848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8B70BEF2-E12B-FDC2-74D0-DB858616F8CF}"/>
                </a:ext>
              </a:extLst>
            </p:cNvPr>
            <p:cNvSpPr/>
            <p:nvPr/>
          </p:nvSpPr>
          <p:spPr>
            <a:xfrm>
              <a:off x="4832263" y="471854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4CC195F4-00E5-37A2-AA8E-55C1613ACF54}"/>
                </a:ext>
              </a:extLst>
            </p:cNvPr>
            <p:cNvSpPr/>
            <p:nvPr/>
          </p:nvSpPr>
          <p:spPr>
            <a:xfrm>
              <a:off x="4876552" y="4718544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F8282BC1-BBE3-3906-9141-2D2567B80320}"/>
                </a:ext>
              </a:extLst>
            </p:cNvPr>
            <p:cNvSpPr/>
            <p:nvPr/>
          </p:nvSpPr>
          <p:spPr>
            <a:xfrm>
              <a:off x="5167445" y="471854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5E894901-AA3C-101B-BA1B-8E9D0CEC5A4B}"/>
                </a:ext>
              </a:extLst>
            </p:cNvPr>
            <p:cNvSpPr/>
            <p:nvPr/>
          </p:nvSpPr>
          <p:spPr>
            <a:xfrm>
              <a:off x="4832263" y="47564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94CDE1C8-BDD1-2085-3BD2-B238D6C2D299}"/>
                </a:ext>
              </a:extLst>
            </p:cNvPr>
            <p:cNvSpPr/>
            <p:nvPr/>
          </p:nvSpPr>
          <p:spPr>
            <a:xfrm>
              <a:off x="4876552" y="4756437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D0D48C92-0369-0279-3BF6-886B80B280C4}"/>
                </a:ext>
              </a:extLst>
            </p:cNvPr>
            <p:cNvSpPr/>
            <p:nvPr/>
          </p:nvSpPr>
          <p:spPr>
            <a:xfrm>
              <a:off x="5167445" y="47564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2F23E43F-2A40-C75F-FDF3-713862DC3340}"/>
                </a:ext>
              </a:extLst>
            </p:cNvPr>
            <p:cNvSpPr/>
            <p:nvPr/>
          </p:nvSpPr>
          <p:spPr>
            <a:xfrm>
              <a:off x="4827843" y="50872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A212E6C1-52A2-9191-33AB-5E0F496A6C5F}"/>
                </a:ext>
              </a:extLst>
            </p:cNvPr>
            <p:cNvSpPr/>
            <p:nvPr/>
          </p:nvSpPr>
          <p:spPr>
            <a:xfrm>
              <a:off x="4872132" y="5087281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7C05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B7EC85DE-1900-1A32-5298-AE93D41847E7}"/>
                </a:ext>
              </a:extLst>
            </p:cNvPr>
            <p:cNvSpPr/>
            <p:nvPr/>
          </p:nvSpPr>
          <p:spPr>
            <a:xfrm>
              <a:off x="5163026" y="50872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D060803B-DE34-F9CA-6D15-1DFB084F6EDE}"/>
                </a:ext>
              </a:extLst>
            </p:cNvPr>
            <p:cNvSpPr/>
            <p:nvPr/>
          </p:nvSpPr>
          <p:spPr>
            <a:xfrm>
              <a:off x="4827843" y="51199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6B6D2289-DA12-99DC-9AE1-41BE49991365}"/>
                </a:ext>
              </a:extLst>
            </p:cNvPr>
            <p:cNvSpPr/>
            <p:nvPr/>
          </p:nvSpPr>
          <p:spPr>
            <a:xfrm>
              <a:off x="4872132" y="5119977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7C05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B883A844-D8B4-B2F7-B517-B5B441889581}"/>
                </a:ext>
              </a:extLst>
            </p:cNvPr>
            <p:cNvSpPr/>
            <p:nvPr/>
          </p:nvSpPr>
          <p:spPr>
            <a:xfrm>
              <a:off x="5163026" y="51199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5AA96F36-BC02-6112-A552-C91211A3448D}"/>
                </a:ext>
              </a:extLst>
            </p:cNvPr>
            <p:cNvSpPr/>
            <p:nvPr/>
          </p:nvSpPr>
          <p:spPr>
            <a:xfrm>
              <a:off x="4827843" y="514825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5F2F4B8D-0D6F-9B8D-47A7-715BFD2A883D}"/>
                </a:ext>
              </a:extLst>
            </p:cNvPr>
            <p:cNvSpPr/>
            <p:nvPr/>
          </p:nvSpPr>
          <p:spPr>
            <a:xfrm>
              <a:off x="4872132" y="5148256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7C05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57094117-60B3-8C03-4EAE-9E3EC886C3AD}"/>
                </a:ext>
              </a:extLst>
            </p:cNvPr>
            <p:cNvSpPr/>
            <p:nvPr/>
          </p:nvSpPr>
          <p:spPr>
            <a:xfrm>
              <a:off x="5163026" y="514825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D053E75F-D6E3-4CC0-A9F2-0ED397272E9B}"/>
                </a:ext>
              </a:extLst>
            </p:cNvPr>
            <p:cNvSpPr/>
            <p:nvPr/>
          </p:nvSpPr>
          <p:spPr>
            <a:xfrm>
              <a:off x="4827843" y="518006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2C608E75-0BEA-72EE-CF99-F72A762C481D}"/>
                </a:ext>
              </a:extLst>
            </p:cNvPr>
            <p:cNvSpPr/>
            <p:nvPr/>
          </p:nvSpPr>
          <p:spPr>
            <a:xfrm>
              <a:off x="4872132" y="5180068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7C05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1">
              <a:extLst>
                <a:ext uri="{FF2B5EF4-FFF2-40B4-BE49-F238E27FC236}">
                  <a16:creationId xmlns:a16="http://schemas.microsoft.com/office/drawing/2014/main" id="{BE5103FF-2674-656B-DB09-B4767F7C1B21}"/>
                </a:ext>
              </a:extLst>
            </p:cNvPr>
            <p:cNvSpPr/>
            <p:nvPr/>
          </p:nvSpPr>
          <p:spPr>
            <a:xfrm>
              <a:off x="5163026" y="518006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2">
              <a:extLst>
                <a:ext uri="{FF2B5EF4-FFF2-40B4-BE49-F238E27FC236}">
                  <a16:creationId xmlns:a16="http://schemas.microsoft.com/office/drawing/2014/main" id="{6E234394-4B15-CE17-DB86-5DE0A46796CB}"/>
                </a:ext>
              </a:extLst>
            </p:cNvPr>
            <p:cNvSpPr/>
            <p:nvPr/>
          </p:nvSpPr>
          <p:spPr>
            <a:xfrm>
              <a:off x="4829385" y="52121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EBD63B3E-152D-AF0D-9D21-87A1C668DB0B}"/>
                </a:ext>
              </a:extLst>
            </p:cNvPr>
            <p:cNvSpPr/>
            <p:nvPr/>
          </p:nvSpPr>
          <p:spPr>
            <a:xfrm>
              <a:off x="4873674" y="5212140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7C05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D67DE73E-5592-9F17-19CE-79C5C45D8756}"/>
                </a:ext>
              </a:extLst>
            </p:cNvPr>
            <p:cNvSpPr/>
            <p:nvPr/>
          </p:nvSpPr>
          <p:spPr>
            <a:xfrm>
              <a:off x="5164567" y="52121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5">
              <a:extLst>
                <a:ext uri="{FF2B5EF4-FFF2-40B4-BE49-F238E27FC236}">
                  <a16:creationId xmlns:a16="http://schemas.microsoft.com/office/drawing/2014/main" id="{F63DBF39-351F-055B-5A81-2EFCFD98F92A}"/>
                </a:ext>
              </a:extLst>
            </p:cNvPr>
            <p:cNvSpPr/>
            <p:nvPr/>
          </p:nvSpPr>
          <p:spPr>
            <a:xfrm>
              <a:off x="5342264" y="437313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6">
              <a:extLst>
                <a:ext uri="{FF2B5EF4-FFF2-40B4-BE49-F238E27FC236}">
                  <a16:creationId xmlns:a16="http://schemas.microsoft.com/office/drawing/2014/main" id="{317FD0B8-14FB-54A2-E990-9B1EB9C76DAC}"/>
                </a:ext>
              </a:extLst>
            </p:cNvPr>
            <p:cNvSpPr/>
            <p:nvPr/>
          </p:nvSpPr>
          <p:spPr>
            <a:xfrm>
              <a:off x="5386445" y="4373133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7">
              <a:extLst>
                <a:ext uri="{FF2B5EF4-FFF2-40B4-BE49-F238E27FC236}">
                  <a16:creationId xmlns:a16="http://schemas.microsoft.com/office/drawing/2014/main" id="{41D270B7-A1F4-05AB-E24E-821105EFD5C6}"/>
                </a:ext>
              </a:extLst>
            </p:cNvPr>
            <p:cNvSpPr/>
            <p:nvPr/>
          </p:nvSpPr>
          <p:spPr>
            <a:xfrm>
              <a:off x="5676267" y="437313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8">
              <a:extLst>
                <a:ext uri="{FF2B5EF4-FFF2-40B4-BE49-F238E27FC236}">
                  <a16:creationId xmlns:a16="http://schemas.microsoft.com/office/drawing/2014/main" id="{5CA423F7-345C-9595-205A-6E092F24F3C3}"/>
                </a:ext>
              </a:extLst>
            </p:cNvPr>
            <p:cNvSpPr/>
            <p:nvPr/>
          </p:nvSpPr>
          <p:spPr>
            <a:xfrm>
              <a:off x="5342264" y="441089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9">
              <a:extLst>
                <a:ext uri="{FF2B5EF4-FFF2-40B4-BE49-F238E27FC236}">
                  <a16:creationId xmlns:a16="http://schemas.microsoft.com/office/drawing/2014/main" id="{73F22615-8295-EFEC-7C61-B5CA912480D1}"/>
                </a:ext>
              </a:extLst>
            </p:cNvPr>
            <p:cNvSpPr/>
            <p:nvPr/>
          </p:nvSpPr>
          <p:spPr>
            <a:xfrm>
              <a:off x="5386445" y="4410894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0">
              <a:extLst>
                <a:ext uri="{FF2B5EF4-FFF2-40B4-BE49-F238E27FC236}">
                  <a16:creationId xmlns:a16="http://schemas.microsoft.com/office/drawing/2014/main" id="{A7952E0B-9D52-49D4-86FD-E2BBF4CB3C79}"/>
                </a:ext>
              </a:extLst>
            </p:cNvPr>
            <p:cNvSpPr/>
            <p:nvPr/>
          </p:nvSpPr>
          <p:spPr>
            <a:xfrm>
              <a:off x="5676267" y="441089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1">
              <a:extLst>
                <a:ext uri="{FF2B5EF4-FFF2-40B4-BE49-F238E27FC236}">
                  <a16:creationId xmlns:a16="http://schemas.microsoft.com/office/drawing/2014/main" id="{2A52FFA0-E433-7383-3338-E7BD157E661A}"/>
                </a:ext>
              </a:extLst>
            </p:cNvPr>
            <p:cNvSpPr/>
            <p:nvPr/>
          </p:nvSpPr>
          <p:spPr>
            <a:xfrm>
              <a:off x="5342264" y="44435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2">
              <a:extLst>
                <a:ext uri="{FF2B5EF4-FFF2-40B4-BE49-F238E27FC236}">
                  <a16:creationId xmlns:a16="http://schemas.microsoft.com/office/drawing/2014/main" id="{FDE62128-E213-E0F5-9B07-A821BDAE5D55}"/>
                </a:ext>
              </a:extLst>
            </p:cNvPr>
            <p:cNvSpPr/>
            <p:nvPr/>
          </p:nvSpPr>
          <p:spPr>
            <a:xfrm>
              <a:off x="5386445" y="4443555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3">
              <a:extLst>
                <a:ext uri="{FF2B5EF4-FFF2-40B4-BE49-F238E27FC236}">
                  <a16:creationId xmlns:a16="http://schemas.microsoft.com/office/drawing/2014/main" id="{3DF56759-0DDC-7474-1285-F119553F7EED}"/>
                </a:ext>
              </a:extLst>
            </p:cNvPr>
            <p:cNvSpPr/>
            <p:nvPr/>
          </p:nvSpPr>
          <p:spPr>
            <a:xfrm>
              <a:off x="5676267" y="44435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4">
              <a:extLst>
                <a:ext uri="{FF2B5EF4-FFF2-40B4-BE49-F238E27FC236}">
                  <a16:creationId xmlns:a16="http://schemas.microsoft.com/office/drawing/2014/main" id="{12BBA34A-5009-7C42-966D-C1F8AA95CDDC}"/>
                </a:ext>
              </a:extLst>
            </p:cNvPr>
            <p:cNvSpPr/>
            <p:nvPr/>
          </p:nvSpPr>
          <p:spPr>
            <a:xfrm>
              <a:off x="5342264" y="448029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5">
              <a:extLst>
                <a:ext uri="{FF2B5EF4-FFF2-40B4-BE49-F238E27FC236}">
                  <a16:creationId xmlns:a16="http://schemas.microsoft.com/office/drawing/2014/main" id="{273F2639-7E12-0912-F4BB-F6B1FF7B912A}"/>
                </a:ext>
              </a:extLst>
            </p:cNvPr>
            <p:cNvSpPr/>
            <p:nvPr/>
          </p:nvSpPr>
          <p:spPr>
            <a:xfrm>
              <a:off x="5386445" y="4480296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6">
              <a:extLst>
                <a:ext uri="{FF2B5EF4-FFF2-40B4-BE49-F238E27FC236}">
                  <a16:creationId xmlns:a16="http://schemas.microsoft.com/office/drawing/2014/main" id="{A658CC3E-6A74-A2BF-0B50-B7965D085B29}"/>
                </a:ext>
              </a:extLst>
            </p:cNvPr>
            <p:cNvSpPr/>
            <p:nvPr/>
          </p:nvSpPr>
          <p:spPr>
            <a:xfrm>
              <a:off x="5676267" y="448029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7">
              <a:extLst>
                <a:ext uri="{FF2B5EF4-FFF2-40B4-BE49-F238E27FC236}">
                  <a16:creationId xmlns:a16="http://schemas.microsoft.com/office/drawing/2014/main" id="{C134C238-78D7-F308-678D-1A1F4E8566CC}"/>
                </a:ext>
              </a:extLst>
            </p:cNvPr>
            <p:cNvSpPr/>
            <p:nvPr/>
          </p:nvSpPr>
          <p:spPr>
            <a:xfrm>
              <a:off x="5343800" y="451733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8">
              <a:extLst>
                <a:ext uri="{FF2B5EF4-FFF2-40B4-BE49-F238E27FC236}">
                  <a16:creationId xmlns:a16="http://schemas.microsoft.com/office/drawing/2014/main" id="{D309073E-B576-5DAB-9336-04D4D47472B8}"/>
                </a:ext>
              </a:extLst>
            </p:cNvPr>
            <p:cNvSpPr/>
            <p:nvPr/>
          </p:nvSpPr>
          <p:spPr>
            <a:xfrm>
              <a:off x="5387982" y="4517338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9">
              <a:extLst>
                <a:ext uri="{FF2B5EF4-FFF2-40B4-BE49-F238E27FC236}">
                  <a16:creationId xmlns:a16="http://schemas.microsoft.com/office/drawing/2014/main" id="{96B957A5-71B6-9527-59FD-DD820BBD738B}"/>
                </a:ext>
              </a:extLst>
            </p:cNvPr>
            <p:cNvSpPr/>
            <p:nvPr/>
          </p:nvSpPr>
          <p:spPr>
            <a:xfrm>
              <a:off x="5677804" y="451733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0">
              <a:extLst>
                <a:ext uri="{FF2B5EF4-FFF2-40B4-BE49-F238E27FC236}">
                  <a16:creationId xmlns:a16="http://schemas.microsoft.com/office/drawing/2014/main" id="{BDCCDA9C-F876-82BD-BAB3-C5B1B71AD542}"/>
                </a:ext>
              </a:extLst>
            </p:cNvPr>
            <p:cNvSpPr/>
            <p:nvPr/>
          </p:nvSpPr>
          <p:spPr>
            <a:xfrm>
              <a:off x="5846577" y="437186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1">
              <a:extLst>
                <a:ext uri="{FF2B5EF4-FFF2-40B4-BE49-F238E27FC236}">
                  <a16:creationId xmlns:a16="http://schemas.microsoft.com/office/drawing/2014/main" id="{94A1E4EB-34AE-B821-1FEA-F39E16080427}"/>
                </a:ext>
              </a:extLst>
            </p:cNvPr>
            <p:cNvSpPr/>
            <p:nvPr/>
          </p:nvSpPr>
          <p:spPr>
            <a:xfrm>
              <a:off x="5890757" y="4371866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2">
              <a:extLst>
                <a:ext uri="{FF2B5EF4-FFF2-40B4-BE49-F238E27FC236}">
                  <a16:creationId xmlns:a16="http://schemas.microsoft.com/office/drawing/2014/main" id="{300028DD-4B1A-A0C8-86A8-FD4BFC00D884}"/>
                </a:ext>
              </a:extLst>
            </p:cNvPr>
            <p:cNvSpPr/>
            <p:nvPr/>
          </p:nvSpPr>
          <p:spPr>
            <a:xfrm>
              <a:off x="6180580" y="437186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3">
              <a:extLst>
                <a:ext uri="{FF2B5EF4-FFF2-40B4-BE49-F238E27FC236}">
                  <a16:creationId xmlns:a16="http://schemas.microsoft.com/office/drawing/2014/main" id="{4AFCE4F5-546A-FDB8-6315-9CE30E6D1EBE}"/>
                </a:ext>
              </a:extLst>
            </p:cNvPr>
            <p:cNvSpPr/>
            <p:nvPr/>
          </p:nvSpPr>
          <p:spPr>
            <a:xfrm>
              <a:off x="5846577" y="440962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4">
              <a:extLst>
                <a:ext uri="{FF2B5EF4-FFF2-40B4-BE49-F238E27FC236}">
                  <a16:creationId xmlns:a16="http://schemas.microsoft.com/office/drawing/2014/main" id="{DD5F4DDA-FA6E-1637-6ADC-C204B4C01292}"/>
                </a:ext>
              </a:extLst>
            </p:cNvPr>
            <p:cNvSpPr/>
            <p:nvPr/>
          </p:nvSpPr>
          <p:spPr>
            <a:xfrm>
              <a:off x="5890757" y="4409629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5">
              <a:extLst>
                <a:ext uri="{FF2B5EF4-FFF2-40B4-BE49-F238E27FC236}">
                  <a16:creationId xmlns:a16="http://schemas.microsoft.com/office/drawing/2014/main" id="{3DBBF11B-D0EC-C541-6889-908AEFA517AA}"/>
                </a:ext>
              </a:extLst>
            </p:cNvPr>
            <p:cNvSpPr/>
            <p:nvPr/>
          </p:nvSpPr>
          <p:spPr>
            <a:xfrm>
              <a:off x="6180580" y="440962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6">
              <a:extLst>
                <a:ext uri="{FF2B5EF4-FFF2-40B4-BE49-F238E27FC236}">
                  <a16:creationId xmlns:a16="http://schemas.microsoft.com/office/drawing/2014/main" id="{27B30083-3795-F5ED-D70B-078A0131A058}"/>
                </a:ext>
              </a:extLst>
            </p:cNvPr>
            <p:cNvSpPr/>
            <p:nvPr/>
          </p:nvSpPr>
          <p:spPr>
            <a:xfrm>
              <a:off x="5846577" y="444228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7">
              <a:extLst>
                <a:ext uri="{FF2B5EF4-FFF2-40B4-BE49-F238E27FC236}">
                  <a16:creationId xmlns:a16="http://schemas.microsoft.com/office/drawing/2014/main" id="{6AAABF75-E8A2-B104-8112-0BBC8B3084C7}"/>
                </a:ext>
              </a:extLst>
            </p:cNvPr>
            <p:cNvSpPr/>
            <p:nvPr/>
          </p:nvSpPr>
          <p:spPr>
            <a:xfrm>
              <a:off x="5890757" y="4442288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8">
              <a:extLst>
                <a:ext uri="{FF2B5EF4-FFF2-40B4-BE49-F238E27FC236}">
                  <a16:creationId xmlns:a16="http://schemas.microsoft.com/office/drawing/2014/main" id="{673FEA75-0A9F-68C8-0E5D-BA8B5D856BCA}"/>
                </a:ext>
              </a:extLst>
            </p:cNvPr>
            <p:cNvSpPr/>
            <p:nvPr/>
          </p:nvSpPr>
          <p:spPr>
            <a:xfrm>
              <a:off x="6180580" y="444228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9">
              <a:extLst>
                <a:ext uri="{FF2B5EF4-FFF2-40B4-BE49-F238E27FC236}">
                  <a16:creationId xmlns:a16="http://schemas.microsoft.com/office/drawing/2014/main" id="{D4CC8388-6007-F912-FFB4-4E97E9719330}"/>
                </a:ext>
              </a:extLst>
            </p:cNvPr>
            <p:cNvSpPr/>
            <p:nvPr/>
          </p:nvSpPr>
          <p:spPr>
            <a:xfrm>
              <a:off x="5846577" y="447903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0">
              <a:extLst>
                <a:ext uri="{FF2B5EF4-FFF2-40B4-BE49-F238E27FC236}">
                  <a16:creationId xmlns:a16="http://schemas.microsoft.com/office/drawing/2014/main" id="{E6E9FEC2-B0EF-6F37-3A94-4DCB6BB9B8F7}"/>
                </a:ext>
              </a:extLst>
            </p:cNvPr>
            <p:cNvSpPr/>
            <p:nvPr/>
          </p:nvSpPr>
          <p:spPr>
            <a:xfrm>
              <a:off x="5890757" y="4479030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1">
              <a:extLst>
                <a:ext uri="{FF2B5EF4-FFF2-40B4-BE49-F238E27FC236}">
                  <a16:creationId xmlns:a16="http://schemas.microsoft.com/office/drawing/2014/main" id="{F8FC75E9-3697-9BD6-4F4E-F0DE777EBA18}"/>
                </a:ext>
              </a:extLst>
            </p:cNvPr>
            <p:cNvSpPr/>
            <p:nvPr/>
          </p:nvSpPr>
          <p:spPr>
            <a:xfrm>
              <a:off x="6180580" y="447903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2">
              <a:extLst>
                <a:ext uri="{FF2B5EF4-FFF2-40B4-BE49-F238E27FC236}">
                  <a16:creationId xmlns:a16="http://schemas.microsoft.com/office/drawing/2014/main" id="{F5FDE871-3BFE-32C4-4504-427D0FEABBEF}"/>
                </a:ext>
              </a:extLst>
            </p:cNvPr>
            <p:cNvSpPr/>
            <p:nvPr/>
          </p:nvSpPr>
          <p:spPr>
            <a:xfrm>
              <a:off x="5848114" y="45160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3">
              <a:extLst>
                <a:ext uri="{FF2B5EF4-FFF2-40B4-BE49-F238E27FC236}">
                  <a16:creationId xmlns:a16="http://schemas.microsoft.com/office/drawing/2014/main" id="{9937351D-F001-1C50-9702-A181F135114B}"/>
                </a:ext>
              </a:extLst>
            </p:cNvPr>
            <p:cNvSpPr/>
            <p:nvPr/>
          </p:nvSpPr>
          <p:spPr>
            <a:xfrm>
              <a:off x="5892295" y="4516072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4">
              <a:extLst>
                <a:ext uri="{FF2B5EF4-FFF2-40B4-BE49-F238E27FC236}">
                  <a16:creationId xmlns:a16="http://schemas.microsoft.com/office/drawing/2014/main" id="{DB8F570D-1750-CDE0-1714-62EAD57CDDAF}"/>
                </a:ext>
              </a:extLst>
            </p:cNvPr>
            <p:cNvSpPr/>
            <p:nvPr/>
          </p:nvSpPr>
          <p:spPr>
            <a:xfrm>
              <a:off x="6182117" y="45160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5">
              <a:extLst>
                <a:ext uri="{FF2B5EF4-FFF2-40B4-BE49-F238E27FC236}">
                  <a16:creationId xmlns:a16="http://schemas.microsoft.com/office/drawing/2014/main" id="{2D940AC9-4E9B-F96F-0F87-16D036C2AE00}"/>
                </a:ext>
              </a:extLst>
            </p:cNvPr>
            <p:cNvSpPr/>
            <p:nvPr/>
          </p:nvSpPr>
          <p:spPr>
            <a:xfrm>
              <a:off x="5332608" y="464839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6">
              <a:extLst>
                <a:ext uri="{FF2B5EF4-FFF2-40B4-BE49-F238E27FC236}">
                  <a16:creationId xmlns:a16="http://schemas.microsoft.com/office/drawing/2014/main" id="{22C0FE3D-FAB5-FF2D-E454-27842A2FA921}"/>
                </a:ext>
              </a:extLst>
            </p:cNvPr>
            <p:cNvSpPr/>
            <p:nvPr/>
          </p:nvSpPr>
          <p:spPr>
            <a:xfrm>
              <a:off x="5377991" y="4648399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759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7">
              <a:extLst>
                <a:ext uri="{FF2B5EF4-FFF2-40B4-BE49-F238E27FC236}">
                  <a16:creationId xmlns:a16="http://schemas.microsoft.com/office/drawing/2014/main" id="{ECD1AD9F-084F-CB5B-950C-F60A34645719}"/>
                </a:ext>
              </a:extLst>
            </p:cNvPr>
            <p:cNvSpPr/>
            <p:nvPr/>
          </p:nvSpPr>
          <p:spPr>
            <a:xfrm>
              <a:off x="5679831" y="464839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8">
              <a:extLst>
                <a:ext uri="{FF2B5EF4-FFF2-40B4-BE49-F238E27FC236}">
                  <a16:creationId xmlns:a16="http://schemas.microsoft.com/office/drawing/2014/main" id="{6EA2A8A7-D5AE-0298-2B12-EF04F0F75877}"/>
                </a:ext>
              </a:extLst>
            </p:cNvPr>
            <p:cNvSpPr/>
            <p:nvPr/>
          </p:nvSpPr>
          <p:spPr>
            <a:xfrm>
              <a:off x="5332608" y="468734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9">
              <a:extLst>
                <a:ext uri="{FF2B5EF4-FFF2-40B4-BE49-F238E27FC236}">
                  <a16:creationId xmlns:a16="http://schemas.microsoft.com/office/drawing/2014/main" id="{2CFE70B7-8DD5-204F-6544-C710BEAB9589}"/>
                </a:ext>
              </a:extLst>
            </p:cNvPr>
            <p:cNvSpPr/>
            <p:nvPr/>
          </p:nvSpPr>
          <p:spPr>
            <a:xfrm>
              <a:off x="5377991" y="4687345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759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0">
              <a:extLst>
                <a:ext uri="{FF2B5EF4-FFF2-40B4-BE49-F238E27FC236}">
                  <a16:creationId xmlns:a16="http://schemas.microsoft.com/office/drawing/2014/main" id="{EFE03356-892B-BF94-7F48-352BD399DC48}"/>
                </a:ext>
              </a:extLst>
            </p:cNvPr>
            <p:cNvSpPr/>
            <p:nvPr/>
          </p:nvSpPr>
          <p:spPr>
            <a:xfrm>
              <a:off x="5679831" y="468734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1">
              <a:extLst>
                <a:ext uri="{FF2B5EF4-FFF2-40B4-BE49-F238E27FC236}">
                  <a16:creationId xmlns:a16="http://schemas.microsoft.com/office/drawing/2014/main" id="{F6FAC942-BC63-3B98-65A5-720DA58F306D}"/>
                </a:ext>
              </a:extLst>
            </p:cNvPr>
            <p:cNvSpPr/>
            <p:nvPr/>
          </p:nvSpPr>
          <p:spPr>
            <a:xfrm>
              <a:off x="5332608" y="472102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2">
              <a:extLst>
                <a:ext uri="{FF2B5EF4-FFF2-40B4-BE49-F238E27FC236}">
                  <a16:creationId xmlns:a16="http://schemas.microsoft.com/office/drawing/2014/main" id="{A0029914-7D1C-BCD9-B418-2FCD2A50697A}"/>
                </a:ext>
              </a:extLst>
            </p:cNvPr>
            <p:cNvSpPr/>
            <p:nvPr/>
          </p:nvSpPr>
          <p:spPr>
            <a:xfrm>
              <a:off x="5377991" y="4721028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759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3">
              <a:extLst>
                <a:ext uri="{FF2B5EF4-FFF2-40B4-BE49-F238E27FC236}">
                  <a16:creationId xmlns:a16="http://schemas.microsoft.com/office/drawing/2014/main" id="{BE7B1DEB-8A99-5C9A-121C-4464C1767214}"/>
                </a:ext>
              </a:extLst>
            </p:cNvPr>
            <p:cNvSpPr/>
            <p:nvPr/>
          </p:nvSpPr>
          <p:spPr>
            <a:xfrm>
              <a:off x="5679831" y="472102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4">
              <a:extLst>
                <a:ext uri="{FF2B5EF4-FFF2-40B4-BE49-F238E27FC236}">
                  <a16:creationId xmlns:a16="http://schemas.microsoft.com/office/drawing/2014/main" id="{4AAF8F61-19A8-7B9F-F356-898D1C616321}"/>
                </a:ext>
              </a:extLst>
            </p:cNvPr>
            <p:cNvSpPr/>
            <p:nvPr/>
          </p:nvSpPr>
          <p:spPr>
            <a:xfrm>
              <a:off x="5332608" y="475892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5">
              <a:extLst>
                <a:ext uri="{FF2B5EF4-FFF2-40B4-BE49-F238E27FC236}">
                  <a16:creationId xmlns:a16="http://schemas.microsoft.com/office/drawing/2014/main" id="{921C4227-83B0-EA44-FFE8-C2556421350D}"/>
                </a:ext>
              </a:extLst>
            </p:cNvPr>
            <p:cNvSpPr/>
            <p:nvPr/>
          </p:nvSpPr>
          <p:spPr>
            <a:xfrm>
              <a:off x="5377991" y="4758922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759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6">
              <a:extLst>
                <a:ext uri="{FF2B5EF4-FFF2-40B4-BE49-F238E27FC236}">
                  <a16:creationId xmlns:a16="http://schemas.microsoft.com/office/drawing/2014/main" id="{70F0C06C-56C0-0C20-EDA2-F0B1FDF8A8C3}"/>
                </a:ext>
              </a:extLst>
            </p:cNvPr>
            <p:cNvSpPr/>
            <p:nvPr/>
          </p:nvSpPr>
          <p:spPr>
            <a:xfrm>
              <a:off x="5679831" y="475892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7">
              <a:extLst>
                <a:ext uri="{FF2B5EF4-FFF2-40B4-BE49-F238E27FC236}">
                  <a16:creationId xmlns:a16="http://schemas.microsoft.com/office/drawing/2014/main" id="{0F293E56-6247-A2D1-7D03-FFE68F0497E1}"/>
                </a:ext>
              </a:extLst>
            </p:cNvPr>
            <p:cNvSpPr/>
            <p:nvPr/>
          </p:nvSpPr>
          <p:spPr>
            <a:xfrm>
              <a:off x="5846678" y="464742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8">
              <a:extLst>
                <a:ext uri="{FF2B5EF4-FFF2-40B4-BE49-F238E27FC236}">
                  <a16:creationId xmlns:a16="http://schemas.microsoft.com/office/drawing/2014/main" id="{4A9957D7-35D4-484F-F8B1-4CB5F26F4230}"/>
                </a:ext>
              </a:extLst>
            </p:cNvPr>
            <p:cNvSpPr/>
            <p:nvPr/>
          </p:nvSpPr>
          <p:spPr>
            <a:xfrm>
              <a:off x="5892061" y="4647426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1013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9">
              <a:extLst>
                <a:ext uri="{FF2B5EF4-FFF2-40B4-BE49-F238E27FC236}">
                  <a16:creationId xmlns:a16="http://schemas.microsoft.com/office/drawing/2014/main" id="{85BBDB73-ACB3-5B21-563D-2637B60E2641}"/>
                </a:ext>
              </a:extLst>
            </p:cNvPr>
            <p:cNvSpPr/>
            <p:nvPr/>
          </p:nvSpPr>
          <p:spPr>
            <a:xfrm>
              <a:off x="6193904" y="464742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0">
              <a:extLst>
                <a:ext uri="{FF2B5EF4-FFF2-40B4-BE49-F238E27FC236}">
                  <a16:creationId xmlns:a16="http://schemas.microsoft.com/office/drawing/2014/main" id="{9496C9D8-5989-B432-6F2F-AC3972E02511}"/>
                </a:ext>
              </a:extLst>
            </p:cNvPr>
            <p:cNvSpPr/>
            <p:nvPr/>
          </p:nvSpPr>
          <p:spPr>
            <a:xfrm>
              <a:off x="5846678" y="46863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1">
              <a:extLst>
                <a:ext uri="{FF2B5EF4-FFF2-40B4-BE49-F238E27FC236}">
                  <a16:creationId xmlns:a16="http://schemas.microsoft.com/office/drawing/2014/main" id="{99356528-BA63-890C-7E0E-F25596F7BABB}"/>
                </a:ext>
              </a:extLst>
            </p:cNvPr>
            <p:cNvSpPr/>
            <p:nvPr/>
          </p:nvSpPr>
          <p:spPr>
            <a:xfrm>
              <a:off x="5892061" y="4686372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1013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2">
              <a:extLst>
                <a:ext uri="{FF2B5EF4-FFF2-40B4-BE49-F238E27FC236}">
                  <a16:creationId xmlns:a16="http://schemas.microsoft.com/office/drawing/2014/main" id="{34A3A8AF-B5C2-C52D-1B99-BC2284704BFC}"/>
                </a:ext>
              </a:extLst>
            </p:cNvPr>
            <p:cNvSpPr/>
            <p:nvPr/>
          </p:nvSpPr>
          <p:spPr>
            <a:xfrm>
              <a:off x="6193904" y="46863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3">
              <a:extLst>
                <a:ext uri="{FF2B5EF4-FFF2-40B4-BE49-F238E27FC236}">
                  <a16:creationId xmlns:a16="http://schemas.microsoft.com/office/drawing/2014/main" id="{510962B1-4E60-1ED2-E692-40DB5FB67591}"/>
                </a:ext>
              </a:extLst>
            </p:cNvPr>
            <p:cNvSpPr/>
            <p:nvPr/>
          </p:nvSpPr>
          <p:spPr>
            <a:xfrm>
              <a:off x="5846678" y="47200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4">
              <a:extLst>
                <a:ext uri="{FF2B5EF4-FFF2-40B4-BE49-F238E27FC236}">
                  <a16:creationId xmlns:a16="http://schemas.microsoft.com/office/drawing/2014/main" id="{7F385F38-5C19-67C0-28E9-03B56F53D3AC}"/>
                </a:ext>
              </a:extLst>
            </p:cNvPr>
            <p:cNvSpPr/>
            <p:nvPr/>
          </p:nvSpPr>
          <p:spPr>
            <a:xfrm>
              <a:off x="5892061" y="4720055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1013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5">
              <a:extLst>
                <a:ext uri="{FF2B5EF4-FFF2-40B4-BE49-F238E27FC236}">
                  <a16:creationId xmlns:a16="http://schemas.microsoft.com/office/drawing/2014/main" id="{FD790D6F-0AC4-DECB-F254-5A462F71ACC4}"/>
                </a:ext>
              </a:extLst>
            </p:cNvPr>
            <p:cNvSpPr/>
            <p:nvPr/>
          </p:nvSpPr>
          <p:spPr>
            <a:xfrm>
              <a:off x="6193904" y="47200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6">
              <a:extLst>
                <a:ext uri="{FF2B5EF4-FFF2-40B4-BE49-F238E27FC236}">
                  <a16:creationId xmlns:a16="http://schemas.microsoft.com/office/drawing/2014/main" id="{472D95EA-7AAA-65DA-3ECC-C3F45E93C42A}"/>
                </a:ext>
              </a:extLst>
            </p:cNvPr>
            <p:cNvSpPr/>
            <p:nvPr/>
          </p:nvSpPr>
          <p:spPr>
            <a:xfrm>
              <a:off x="5846678" y="47579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7">
              <a:extLst>
                <a:ext uri="{FF2B5EF4-FFF2-40B4-BE49-F238E27FC236}">
                  <a16:creationId xmlns:a16="http://schemas.microsoft.com/office/drawing/2014/main" id="{AE1CECEB-6DD3-575E-317D-07C3DDBB9921}"/>
                </a:ext>
              </a:extLst>
            </p:cNvPr>
            <p:cNvSpPr/>
            <p:nvPr/>
          </p:nvSpPr>
          <p:spPr>
            <a:xfrm>
              <a:off x="5892061" y="4757949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1013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8">
              <a:extLst>
                <a:ext uri="{FF2B5EF4-FFF2-40B4-BE49-F238E27FC236}">
                  <a16:creationId xmlns:a16="http://schemas.microsoft.com/office/drawing/2014/main" id="{D8CD8AC8-58B4-A9B1-82EF-0A57219DD07C}"/>
                </a:ext>
              </a:extLst>
            </p:cNvPr>
            <p:cNvSpPr/>
            <p:nvPr/>
          </p:nvSpPr>
          <p:spPr>
            <a:xfrm>
              <a:off x="6193904" y="47579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9">
              <a:extLst>
                <a:ext uri="{FF2B5EF4-FFF2-40B4-BE49-F238E27FC236}">
                  <a16:creationId xmlns:a16="http://schemas.microsoft.com/office/drawing/2014/main" id="{F18180E8-BD35-A75D-1AE5-A0776B6024E3}"/>
                </a:ext>
              </a:extLst>
            </p:cNvPr>
            <p:cNvSpPr/>
            <p:nvPr/>
          </p:nvSpPr>
          <p:spPr>
            <a:xfrm>
              <a:off x="5348278" y="50878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0">
              <a:extLst>
                <a:ext uri="{FF2B5EF4-FFF2-40B4-BE49-F238E27FC236}">
                  <a16:creationId xmlns:a16="http://schemas.microsoft.com/office/drawing/2014/main" id="{D9548C1C-FFD6-5932-9C9C-7114D1FDEEB8}"/>
                </a:ext>
              </a:extLst>
            </p:cNvPr>
            <p:cNvSpPr/>
            <p:nvPr/>
          </p:nvSpPr>
          <p:spPr>
            <a:xfrm>
              <a:off x="5395610" y="508784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1">
              <a:extLst>
                <a:ext uri="{FF2B5EF4-FFF2-40B4-BE49-F238E27FC236}">
                  <a16:creationId xmlns:a16="http://schemas.microsoft.com/office/drawing/2014/main" id="{7F629B3B-928B-9C54-1873-DCB606935DC7}"/>
                </a:ext>
              </a:extLst>
            </p:cNvPr>
            <p:cNvSpPr/>
            <p:nvPr/>
          </p:nvSpPr>
          <p:spPr>
            <a:xfrm>
              <a:off x="5652666" y="50878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2">
              <a:extLst>
                <a:ext uri="{FF2B5EF4-FFF2-40B4-BE49-F238E27FC236}">
                  <a16:creationId xmlns:a16="http://schemas.microsoft.com/office/drawing/2014/main" id="{59AC8A5F-EAF2-B26B-3EC4-BA57F6D52AEF}"/>
                </a:ext>
              </a:extLst>
            </p:cNvPr>
            <p:cNvSpPr/>
            <p:nvPr/>
          </p:nvSpPr>
          <p:spPr>
            <a:xfrm>
              <a:off x="5348278" y="512073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3">
              <a:extLst>
                <a:ext uri="{FF2B5EF4-FFF2-40B4-BE49-F238E27FC236}">
                  <a16:creationId xmlns:a16="http://schemas.microsoft.com/office/drawing/2014/main" id="{8F67BE86-0A98-4085-CA57-A97B037D0403}"/>
                </a:ext>
              </a:extLst>
            </p:cNvPr>
            <p:cNvSpPr/>
            <p:nvPr/>
          </p:nvSpPr>
          <p:spPr>
            <a:xfrm>
              <a:off x="5395610" y="5120738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4">
              <a:extLst>
                <a:ext uri="{FF2B5EF4-FFF2-40B4-BE49-F238E27FC236}">
                  <a16:creationId xmlns:a16="http://schemas.microsoft.com/office/drawing/2014/main" id="{DE25FBF6-1EE9-ABD5-97A4-F02CB891A0F0}"/>
                </a:ext>
              </a:extLst>
            </p:cNvPr>
            <p:cNvSpPr/>
            <p:nvPr/>
          </p:nvSpPr>
          <p:spPr>
            <a:xfrm>
              <a:off x="5652666" y="512073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5">
              <a:extLst>
                <a:ext uri="{FF2B5EF4-FFF2-40B4-BE49-F238E27FC236}">
                  <a16:creationId xmlns:a16="http://schemas.microsoft.com/office/drawing/2014/main" id="{EF77886B-ED28-B768-1523-7C6651FCFFB3}"/>
                </a:ext>
              </a:extLst>
            </p:cNvPr>
            <p:cNvSpPr/>
            <p:nvPr/>
          </p:nvSpPr>
          <p:spPr>
            <a:xfrm>
              <a:off x="5348278" y="514918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6">
              <a:extLst>
                <a:ext uri="{FF2B5EF4-FFF2-40B4-BE49-F238E27FC236}">
                  <a16:creationId xmlns:a16="http://schemas.microsoft.com/office/drawing/2014/main" id="{273938C8-BE4C-0C1F-4CB4-8768330A45D4}"/>
                </a:ext>
              </a:extLst>
            </p:cNvPr>
            <p:cNvSpPr/>
            <p:nvPr/>
          </p:nvSpPr>
          <p:spPr>
            <a:xfrm>
              <a:off x="5395610" y="5149183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7">
              <a:extLst>
                <a:ext uri="{FF2B5EF4-FFF2-40B4-BE49-F238E27FC236}">
                  <a16:creationId xmlns:a16="http://schemas.microsoft.com/office/drawing/2014/main" id="{A850F4F3-C1EC-5039-3E75-E1C72E3B6495}"/>
                </a:ext>
              </a:extLst>
            </p:cNvPr>
            <p:cNvSpPr/>
            <p:nvPr/>
          </p:nvSpPr>
          <p:spPr>
            <a:xfrm>
              <a:off x="5652666" y="514918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8">
              <a:extLst>
                <a:ext uri="{FF2B5EF4-FFF2-40B4-BE49-F238E27FC236}">
                  <a16:creationId xmlns:a16="http://schemas.microsoft.com/office/drawing/2014/main" id="{558E6FDB-512F-AEDE-BAC7-70B39A679EC6}"/>
                </a:ext>
              </a:extLst>
            </p:cNvPr>
            <p:cNvSpPr/>
            <p:nvPr/>
          </p:nvSpPr>
          <p:spPr>
            <a:xfrm>
              <a:off x="5348278" y="518118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9">
              <a:extLst>
                <a:ext uri="{FF2B5EF4-FFF2-40B4-BE49-F238E27FC236}">
                  <a16:creationId xmlns:a16="http://schemas.microsoft.com/office/drawing/2014/main" id="{A8279548-6A01-2FFB-A31D-959E44625EAC}"/>
                </a:ext>
              </a:extLst>
            </p:cNvPr>
            <p:cNvSpPr/>
            <p:nvPr/>
          </p:nvSpPr>
          <p:spPr>
            <a:xfrm>
              <a:off x="5395610" y="5181183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0">
              <a:extLst>
                <a:ext uri="{FF2B5EF4-FFF2-40B4-BE49-F238E27FC236}">
                  <a16:creationId xmlns:a16="http://schemas.microsoft.com/office/drawing/2014/main" id="{92282D9D-863F-CCE6-9583-AECE8867D139}"/>
                </a:ext>
              </a:extLst>
            </p:cNvPr>
            <p:cNvSpPr/>
            <p:nvPr/>
          </p:nvSpPr>
          <p:spPr>
            <a:xfrm>
              <a:off x="5652666" y="518118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1">
              <a:extLst>
                <a:ext uri="{FF2B5EF4-FFF2-40B4-BE49-F238E27FC236}">
                  <a16:creationId xmlns:a16="http://schemas.microsoft.com/office/drawing/2014/main" id="{51BCF09D-9069-300A-AF76-7B918C7645B1}"/>
                </a:ext>
              </a:extLst>
            </p:cNvPr>
            <p:cNvSpPr/>
            <p:nvPr/>
          </p:nvSpPr>
          <p:spPr>
            <a:xfrm>
              <a:off x="5349685" y="521344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2">
              <a:extLst>
                <a:ext uri="{FF2B5EF4-FFF2-40B4-BE49-F238E27FC236}">
                  <a16:creationId xmlns:a16="http://schemas.microsoft.com/office/drawing/2014/main" id="{338F1062-D8E7-0851-0866-A171EE760DB9}"/>
                </a:ext>
              </a:extLst>
            </p:cNvPr>
            <p:cNvSpPr/>
            <p:nvPr/>
          </p:nvSpPr>
          <p:spPr>
            <a:xfrm>
              <a:off x="5397017" y="5213445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3">
              <a:extLst>
                <a:ext uri="{FF2B5EF4-FFF2-40B4-BE49-F238E27FC236}">
                  <a16:creationId xmlns:a16="http://schemas.microsoft.com/office/drawing/2014/main" id="{27A3D0DC-4800-9966-5CAA-408FFE881C94}"/>
                </a:ext>
              </a:extLst>
            </p:cNvPr>
            <p:cNvSpPr/>
            <p:nvPr/>
          </p:nvSpPr>
          <p:spPr>
            <a:xfrm>
              <a:off x="5654076" y="521344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4">
              <a:extLst>
                <a:ext uri="{FF2B5EF4-FFF2-40B4-BE49-F238E27FC236}">
                  <a16:creationId xmlns:a16="http://schemas.microsoft.com/office/drawing/2014/main" id="{1D7F97A1-2372-FFB3-54E9-32F7E6319D38}"/>
                </a:ext>
              </a:extLst>
            </p:cNvPr>
            <p:cNvSpPr/>
            <p:nvPr/>
          </p:nvSpPr>
          <p:spPr>
            <a:xfrm>
              <a:off x="5862855" y="508827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5">
              <a:extLst>
                <a:ext uri="{FF2B5EF4-FFF2-40B4-BE49-F238E27FC236}">
                  <a16:creationId xmlns:a16="http://schemas.microsoft.com/office/drawing/2014/main" id="{78C929CE-EAFC-CF95-E353-CFDC7BBBD33A}"/>
                </a:ext>
              </a:extLst>
            </p:cNvPr>
            <p:cNvSpPr/>
            <p:nvPr/>
          </p:nvSpPr>
          <p:spPr>
            <a:xfrm>
              <a:off x="5910185" y="5088270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6">
              <a:extLst>
                <a:ext uri="{FF2B5EF4-FFF2-40B4-BE49-F238E27FC236}">
                  <a16:creationId xmlns:a16="http://schemas.microsoft.com/office/drawing/2014/main" id="{1D466BD0-85D2-3631-0BE8-6AC0AAAF0577}"/>
                </a:ext>
              </a:extLst>
            </p:cNvPr>
            <p:cNvSpPr/>
            <p:nvPr/>
          </p:nvSpPr>
          <p:spPr>
            <a:xfrm>
              <a:off x="6167244" y="508827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7">
              <a:extLst>
                <a:ext uri="{FF2B5EF4-FFF2-40B4-BE49-F238E27FC236}">
                  <a16:creationId xmlns:a16="http://schemas.microsoft.com/office/drawing/2014/main" id="{0DF1E4EE-86CB-92A5-34C0-89F48CE52414}"/>
                </a:ext>
              </a:extLst>
            </p:cNvPr>
            <p:cNvSpPr/>
            <p:nvPr/>
          </p:nvSpPr>
          <p:spPr>
            <a:xfrm>
              <a:off x="5862855" y="512116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8">
              <a:extLst>
                <a:ext uri="{FF2B5EF4-FFF2-40B4-BE49-F238E27FC236}">
                  <a16:creationId xmlns:a16="http://schemas.microsoft.com/office/drawing/2014/main" id="{48389FE0-6190-7F01-4AB7-1D922011B2AA}"/>
                </a:ext>
              </a:extLst>
            </p:cNvPr>
            <p:cNvSpPr/>
            <p:nvPr/>
          </p:nvSpPr>
          <p:spPr>
            <a:xfrm>
              <a:off x="5910185" y="5121161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9">
              <a:extLst>
                <a:ext uri="{FF2B5EF4-FFF2-40B4-BE49-F238E27FC236}">
                  <a16:creationId xmlns:a16="http://schemas.microsoft.com/office/drawing/2014/main" id="{D664CDCC-7FD0-001E-7417-C1B62E69C78F}"/>
                </a:ext>
              </a:extLst>
            </p:cNvPr>
            <p:cNvSpPr/>
            <p:nvPr/>
          </p:nvSpPr>
          <p:spPr>
            <a:xfrm>
              <a:off x="6167244" y="512116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0">
              <a:extLst>
                <a:ext uri="{FF2B5EF4-FFF2-40B4-BE49-F238E27FC236}">
                  <a16:creationId xmlns:a16="http://schemas.microsoft.com/office/drawing/2014/main" id="{666031EA-0870-A3AE-B77A-9E039689B1C7}"/>
                </a:ext>
              </a:extLst>
            </p:cNvPr>
            <p:cNvSpPr/>
            <p:nvPr/>
          </p:nvSpPr>
          <p:spPr>
            <a:xfrm>
              <a:off x="5862855" y="514960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1">
              <a:extLst>
                <a:ext uri="{FF2B5EF4-FFF2-40B4-BE49-F238E27FC236}">
                  <a16:creationId xmlns:a16="http://schemas.microsoft.com/office/drawing/2014/main" id="{F0981B66-6E0B-CB8D-4ED4-46153D7276DC}"/>
                </a:ext>
              </a:extLst>
            </p:cNvPr>
            <p:cNvSpPr/>
            <p:nvPr/>
          </p:nvSpPr>
          <p:spPr>
            <a:xfrm>
              <a:off x="5910185" y="5149605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2">
              <a:extLst>
                <a:ext uri="{FF2B5EF4-FFF2-40B4-BE49-F238E27FC236}">
                  <a16:creationId xmlns:a16="http://schemas.microsoft.com/office/drawing/2014/main" id="{7F5A362A-C4C8-6E88-20FF-C4162F411777}"/>
                </a:ext>
              </a:extLst>
            </p:cNvPr>
            <p:cNvSpPr/>
            <p:nvPr/>
          </p:nvSpPr>
          <p:spPr>
            <a:xfrm>
              <a:off x="6167244" y="514960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3">
              <a:extLst>
                <a:ext uri="{FF2B5EF4-FFF2-40B4-BE49-F238E27FC236}">
                  <a16:creationId xmlns:a16="http://schemas.microsoft.com/office/drawing/2014/main" id="{2A507F8B-3130-167E-7D1C-B9A0D466DE17}"/>
                </a:ext>
              </a:extLst>
            </p:cNvPr>
            <p:cNvSpPr/>
            <p:nvPr/>
          </p:nvSpPr>
          <p:spPr>
            <a:xfrm>
              <a:off x="5862855" y="51816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4">
              <a:extLst>
                <a:ext uri="{FF2B5EF4-FFF2-40B4-BE49-F238E27FC236}">
                  <a16:creationId xmlns:a16="http://schemas.microsoft.com/office/drawing/2014/main" id="{58ED011A-F07D-243E-1CC2-EF9E8F76E088}"/>
                </a:ext>
              </a:extLst>
            </p:cNvPr>
            <p:cNvSpPr/>
            <p:nvPr/>
          </p:nvSpPr>
          <p:spPr>
            <a:xfrm>
              <a:off x="5910185" y="5181606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5">
              <a:extLst>
                <a:ext uri="{FF2B5EF4-FFF2-40B4-BE49-F238E27FC236}">
                  <a16:creationId xmlns:a16="http://schemas.microsoft.com/office/drawing/2014/main" id="{FE7C64A9-4D42-A251-DD2D-F6CF1FF91076}"/>
                </a:ext>
              </a:extLst>
            </p:cNvPr>
            <p:cNvSpPr/>
            <p:nvPr/>
          </p:nvSpPr>
          <p:spPr>
            <a:xfrm>
              <a:off x="6167244" y="51816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6">
              <a:extLst>
                <a:ext uri="{FF2B5EF4-FFF2-40B4-BE49-F238E27FC236}">
                  <a16:creationId xmlns:a16="http://schemas.microsoft.com/office/drawing/2014/main" id="{0E2BE97D-050D-B913-69A7-992EEC6E1BC2}"/>
                </a:ext>
              </a:extLst>
            </p:cNvPr>
            <p:cNvSpPr/>
            <p:nvPr/>
          </p:nvSpPr>
          <p:spPr>
            <a:xfrm>
              <a:off x="5864261" y="521386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7">
              <a:extLst>
                <a:ext uri="{FF2B5EF4-FFF2-40B4-BE49-F238E27FC236}">
                  <a16:creationId xmlns:a16="http://schemas.microsoft.com/office/drawing/2014/main" id="{3AC9AF85-5223-5E9A-37B2-D7FF154D3B3D}"/>
                </a:ext>
              </a:extLst>
            </p:cNvPr>
            <p:cNvSpPr/>
            <p:nvPr/>
          </p:nvSpPr>
          <p:spPr>
            <a:xfrm>
              <a:off x="5911594" y="5213868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8">
              <a:extLst>
                <a:ext uri="{FF2B5EF4-FFF2-40B4-BE49-F238E27FC236}">
                  <a16:creationId xmlns:a16="http://schemas.microsoft.com/office/drawing/2014/main" id="{9F26AD38-B3B8-9E57-EFD7-D566DB8A4174}"/>
                </a:ext>
              </a:extLst>
            </p:cNvPr>
            <p:cNvSpPr/>
            <p:nvPr/>
          </p:nvSpPr>
          <p:spPr>
            <a:xfrm>
              <a:off x="6168651" y="521386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89">
              <a:extLst>
                <a:ext uri="{FF2B5EF4-FFF2-40B4-BE49-F238E27FC236}">
                  <a16:creationId xmlns:a16="http://schemas.microsoft.com/office/drawing/2014/main" id="{8C7A703A-B2AC-7972-A563-996166F92B4A}"/>
                </a:ext>
              </a:extLst>
            </p:cNvPr>
            <p:cNvSpPr/>
            <p:nvPr/>
          </p:nvSpPr>
          <p:spPr>
            <a:xfrm>
              <a:off x="6355425" y="50927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0">
              <a:extLst>
                <a:ext uri="{FF2B5EF4-FFF2-40B4-BE49-F238E27FC236}">
                  <a16:creationId xmlns:a16="http://schemas.microsoft.com/office/drawing/2014/main" id="{DA5C4683-706E-3D00-6F99-63E7CD4EE3BF}"/>
                </a:ext>
              </a:extLst>
            </p:cNvPr>
            <p:cNvSpPr/>
            <p:nvPr/>
          </p:nvSpPr>
          <p:spPr>
            <a:xfrm>
              <a:off x="6400119" y="5092711"/>
              <a:ext cx="221615" cy="0"/>
            </a:xfrm>
            <a:custGeom>
              <a:avLst/>
              <a:gdLst/>
              <a:ahLst/>
              <a:cxnLst/>
              <a:rect l="l" t="t" r="r" b="b"/>
              <a:pathLst>
                <a:path w="221615">
                  <a:moveTo>
                    <a:pt x="0" y="0"/>
                  </a:moveTo>
                  <a:lnTo>
                    <a:pt x="221208" y="0"/>
                  </a:lnTo>
                </a:path>
              </a:pathLst>
            </a:custGeom>
            <a:ln w="10134">
              <a:solidFill>
                <a:srgbClr val="AED1B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1">
              <a:extLst>
                <a:ext uri="{FF2B5EF4-FFF2-40B4-BE49-F238E27FC236}">
                  <a16:creationId xmlns:a16="http://schemas.microsoft.com/office/drawing/2014/main" id="{4A7C426D-57DF-7F33-28F0-FAE54E94426A}"/>
                </a:ext>
              </a:extLst>
            </p:cNvPr>
            <p:cNvSpPr/>
            <p:nvPr/>
          </p:nvSpPr>
          <p:spPr>
            <a:xfrm>
              <a:off x="6636081" y="50927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2">
              <a:extLst>
                <a:ext uri="{FF2B5EF4-FFF2-40B4-BE49-F238E27FC236}">
                  <a16:creationId xmlns:a16="http://schemas.microsoft.com/office/drawing/2014/main" id="{4C0F0D1F-E0B0-B59B-0C70-966D1C6EA6B7}"/>
                </a:ext>
              </a:extLst>
            </p:cNvPr>
            <p:cNvSpPr/>
            <p:nvPr/>
          </p:nvSpPr>
          <p:spPr>
            <a:xfrm>
              <a:off x="6355425" y="512560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3">
              <a:extLst>
                <a:ext uri="{FF2B5EF4-FFF2-40B4-BE49-F238E27FC236}">
                  <a16:creationId xmlns:a16="http://schemas.microsoft.com/office/drawing/2014/main" id="{936D2387-6385-DBA6-1464-78ADE47B0240}"/>
                </a:ext>
              </a:extLst>
            </p:cNvPr>
            <p:cNvSpPr/>
            <p:nvPr/>
          </p:nvSpPr>
          <p:spPr>
            <a:xfrm>
              <a:off x="6400119" y="5125601"/>
              <a:ext cx="221615" cy="0"/>
            </a:xfrm>
            <a:custGeom>
              <a:avLst/>
              <a:gdLst/>
              <a:ahLst/>
              <a:cxnLst/>
              <a:rect l="l" t="t" r="r" b="b"/>
              <a:pathLst>
                <a:path w="221615">
                  <a:moveTo>
                    <a:pt x="0" y="0"/>
                  </a:moveTo>
                  <a:lnTo>
                    <a:pt x="221208" y="0"/>
                  </a:lnTo>
                </a:path>
              </a:pathLst>
            </a:custGeom>
            <a:ln w="10134">
              <a:solidFill>
                <a:srgbClr val="AED1B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4">
              <a:extLst>
                <a:ext uri="{FF2B5EF4-FFF2-40B4-BE49-F238E27FC236}">
                  <a16:creationId xmlns:a16="http://schemas.microsoft.com/office/drawing/2014/main" id="{1DB764AF-8FC0-5207-412A-DCFBC68F0A4A}"/>
                </a:ext>
              </a:extLst>
            </p:cNvPr>
            <p:cNvSpPr/>
            <p:nvPr/>
          </p:nvSpPr>
          <p:spPr>
            <a:xfrm>
              <a:off x="6636081" y="512560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5">
              <a:extLst>
                <a:ext uri="{FF2B5EF4-FFF2-40B4-BE49-F238E27FC236}">
                  <a16:creationId xmlns:a16="http://schemas.microsoft.com/office/drawing/2014/main" id="{D1999B64-44E4-2447-2ACF-5995A4B27130}"/>
                </a:ext>
              </a:extLst>
            </p:cNvPr>
            <p:cNvSpPr/>
            <p:nvPr/>
          </p:nvSpPr>
          <p:spPr>
            <a:xfrm>
              <a:off x="6355425" y="51540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6">
              <a:extLst>
                <a:ext uri="{FF2B5EF4-FFF2-40B4-BE49-F238E27FC236}">
                  <a16:creationId xmlns:a16="http://schemas.microsoft.com/office/drawing/2014/main" id="{787BECC8-2EF4-15DC-0AAB-66DD9FF34553}"/>
                </a:ext>
              </a:extLst>
            </p:cNvPr>
            <p:cNvSpPr/>
            <p:nvPr/>
          </p:nvSpPr>
          <p:spPr>
            <a:xfrm>
              <a:off x="6400119" y="5154046"/>
              <a:ext cx="221615" cy="0"/>
            </a:xfrm>
            <a:custGeom>
              <a:avLst/>
              <a:gdLst/>
              <a:ahLst/>
              <a:cxnLst/>
              <a:rect l="l" t="t" r="r" b="b"/>
              <a:pathLst>
                <a:path w="221615">
                  <a:moveTo>
                    <a:pt x="0" y="0"/>
                  </a:moveTo>
                  <a:lnTo>
                    <a:pt x="221208" y="0"/>
                  </a:lnTo>
                </a:path>
              </a:pathLst>
            </a:custGeom>
            <a:ln w="10134">
              <a:solidFill>
                <a:srgbClr val="AED1B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7">
              <a:extLst>
                <a:ext uri="{FF2B5EF4-FFF2-40B4-BE49-F238E27FC236}">
                  <a16:creationId xmlns:a16="http://schemas.microsoft.com/office/drawing/2014/main" id="{8454D83F-6BBA-5EF6-AFA2-70AAE2BD1BC0}"/>
                </a:ext>
              </a:extLst>
            </p:cNvPr>
            <p:cNvSpPr/>
            <p:nvPr/>
          </p:nvSpPr>
          <p:spPr>
            <a:xfrm>
              <a:off x="6636081" y="51540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8">
              <a:extLst>
                <a:ext uri="{FF2B5EF4-FFF2-40B4-BE49-F238E27FC236}">
                  <a16:creationId xmlns:a16="http://schemas.microsoft.com/office/drawing/2014/main" id="{E718F33F-4DA4-298C-8B46-961CA189676E}"/>
                </a:ext>
              </a:extLst>
            </p:cNvPr>
            <p:cNvSpPr/>
            <p:nvPr/>
          </p:nvSpPr>
          <p:spPr>
            <a:xfrm>
              <a:off x="6355425" y="51860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199">
              <a:extLst>
                <a:ext uri="{FF2B5EF4-FFF2-40B4-BE49-F238E27FC236}">
                  <a16:creationId xmlns:a16="http://schemas.microsoft.com/office/drawing/2014/main" id="{2CA660F2-9161-A909-E6DA-D0F8497708FA}"/>
                </a:ext>
              </a:extLst>
            </p:cNvPr>
            <p:cNvSpPr/>
            <p:nvPr/>
          </p:nvSpPr>
          <p:spPr>
            <a:xfrm>
              <a:off x="6400119" y="5186046"/>
              <a:ext cx="221615" cy="0"/>
            </a:xfrm>
            <a:custGeom>
              <a:avLst/>
              <a:gdLst/>
              <a:ahLst/>
              <a:cxnLst/>
              <a:rect l="l" t="t" r="r" b="b"/>
              <a:pathLst>
                <a:path w="221615">
                  <a:moveTo>
                    <a:pt x="0" y="0"/>
                  </a:moveTo>
                  <a:lnTo>
                    <a:pt x="221208" y="0"/>
                  </a:lnTo>
                </a:path>
              </a:pathLst>
            </a:custGeom>
            <a:ln w="10134">
              <a:solidFill>
                <a:srgbClr val="AED1B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0">
              <a:extLst>
                <a:ext uri="{FF2B5EF4-FFF2-40B4-BE49-F238E27FC236}">
                  <a16:creationId xmlns:a16="http://schemas.microsoft.com/office/drawing/2014/main" id="{4D387D56-42AA-4FB6-F5C8-8255DDC7E16C}"/>
                </a:ext>
              </a:extLst>
            </p:cNvPr>
            <p:cNvSpPr/>
            <p:nvPr/>
          </p:nvSpPr>
          <p:spPr>
            <a:xfrm>
              <a:off x="6636081" y="51860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1">
              <a:extLst>
                <a:ext uri="{FF2B5EF4-FFF2-40B4-BE49-F238E27FC236}">
                  <a16:creationId xmlns:a16="http://schemas.microsoft.com/office/drawing/2014/main" id="{BCB173A8-85D2-E458-FD91-2BEEC987449B}"/>
                </a:ext>
              </a:extLst>
            </p:cNvPr>
            <p:cNvSpPr/>
            <p:nvPr/>
          </p:nvSpPr>
          <p:spPr>
            <a:xfrm>
              <a:off x="6356728" y="5218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2">
              <a:extLst>
                <a:ext uri="{FF2B5EF4-FFF2-40B4-BE49-F238E27FC236}">
                  <a16:creationId xmlns:a16="http://schemas.microsoft.com/office/drawing/2014/main" id="{EA5D2240-4370-713E-E28C-B34424761843}"/>
                </a:ext>
              </a:extLst>
            </p:cNvPr>
            <p:cNvSpPr/>
            <p:nvPr/>
          </p:nvSpPr>
          <p:spPr>
            <a:xfrm>
              <a:off x="6401422" y="5218308"/>
              <a:ext cx="221615" cy="0"/>
            </a:xfrm>
            <a:custGeom>
              <a:avLst/>
              <a:gdLst/>
              <a:ahLst/>
              <a:cxnLst/>
              <a:rect l="l" t="t" r="r" b="b"/>
              <a:pathLst>
                <a:path w="221615">
                  <a:moveTo>
                    <a:pt x="0" y="0"/>
                  </a:moveTo>
                  <a:lnTo>
                    <a:pt x="221208" y="0"/>
                  </a:lnTo>
                </a:path>
              </a:pathLst>
            </a:custGeom>
            <a:ln w="10134">
              <a:solidFill>
                <a:srgbClr val="AED1B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3">
              <a:extLst>
                <a:ext uri="{FF2B5EF4-FFF2-40B4-BE49-F238E27FC236}">
                  <a16:creationId xmlns:a16="http://schemas.microsoft.com/office/drawing/2014/main" id="{F79FC9A8-BB04-F58B-C7C5-75E95C137B98}"/>
                </a:ext>
              </a:extLst>
            </p:cNvPr>
            <p:cNvSpPr/>
            <p:nvPr/>
          </p:nvSpPr>
          <p:spPr>
            <a:xfrm>
              <a:off x="6637384" y="5218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4">
              <a:extLst>
                <a:ext uri="{FF2B5EF4-FFF2-40B4-BE49-F238E27FC236}">
                  <a16:creationId xmlns:a16="http://schemas.microsoft.com/office/drawing/2014/main" id="{3D3F7E37-02FB-F9C6-6CF7-915556F40492}"/>
                </a:ext>
              </a:extLst>
            </p:cNvPr>
            <p:cNvSpPr/>
            <p:nvPr/>
          </p:nvSpPr>
          <p:spPr>
            <a:xfrm>
              <a:off x="6354096" y="46479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5">
              <a:extLst>
                <a:ext uri="{FF2B5EF4-FFF2-40B4-BE49-F238E27FC236}">
                  <a16:creationId xmlns:a16="http://schemas.microsoft.com/office/drawing/2014/main" id="{3C6EE2F7-D011-70CE-82E7-BBC21CFD9014}"/>
                </a:ext>
              </a:extLst>
            </p:cNvPr>
            <p:cNvSpPr/>
            <p:nvPr/>
          </p:nvSpPr>
          <p:spPr>
            <a:xfrm>
              <a:off x="6398315" y="4647912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56AE7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6">
              <a:extLst>
                <a:ext uri="{FF2B5EF4-FFF2-40B4-BE49-F238E27FC236}">
                  <a16:creationId xmlns:a16="http://schemas.microsoft.com/office/drawing/2014/main" id="{34460A7F-D1C8-3E82-5630-A911723240DC}"/>
                </a:ext>
              </a:extLst>
            </p:cNvPr>
            <p:cNvSpPr/>
            <p:nvPr/>
          </p:nvSpPr>
          <p:spPr>
            <a:xfrm>
              <a:off x="6688496" y="46479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7">
              <a:extLst>
                <a:ext uri="{FF2B5EF4-FFF2-40B4-BE49-F238E27FC236}">
                  <a16:creationId xmlns:a16="http://schemas.microsoft.com/office/drawing/2014/main" id="{22EACDC0-4477-F405-C3B1-D3386FC862D9}"/>
                </a:ext>
              </a:extLst>
            </p:cNvPr>
            <p:cNvSpPr/>
            <p:nvPr/>
          </p:nvSpPr>
          <p:spPr>
            <a:xfrm>
              <a:off x="6354096" y="468685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8">
              <a:extLst>
                <a:ext uri="{FF2B5EF4-FFF2-40B4-BE49-F238E27FC236}">
                  <a16:creationId xmlns:a16="http://schemas.microsoft.com/office/drawing/2014/main" id="{A69869BC-6A16-CFF8-153E-2EF6B258B433}"/>
                </a:ext>
              </a:extLst>
            </p:cNvPr>
            <p:cNvSpPr/>
            <p:nvPr/>
          </p:nvSpPr>
          <p:spPr>
            <a:xfrm>
              <a:off x="6398315" y="4686859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56AE7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09">
              <a:extLst>
                <a:ext uri="{FF2B5EF4-FFF2-40B4-BE49-F238E27FC236}">
                  <a16:creationId xmlns:a16="http://schemas.microsoft.com/office/drawing/2014/main" id="{CB47C3DA-44A6-2A51-98B5-DBCD683CB964}"/>
                </a:ext>
              </a:extLst>
            </p:cNvPr>
            <p:cNvSpPr/>
            <p:nvPr/>
          </p:nvSpPr>
          <p:spPr>
            <a:xfrm>
              <a:off x="6688496" y="468685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0">
              <a:extLst>
                <a:ext uri="{FF2B5EF4-FFF2-40B4-BE49-F238E27FC236}">
                  <a16:creationId xmlns:a16="http://schemas.microsoft.com/office/drawing/2014/main" id="{2CD1C993-01CA-BD1E-B4F6-50056653B580}"/>
                </a:ext>
              </a:extLst>
            </p:cNvPr>
            <p:cNvSpPr/>
            <p:nvPr/>
          </p:nvSpPr>
          <p:spPr>
            <a:xfrm>
              <a:off x="6354096" y="472054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1">
              <a:extLst>
                <a:ext uri="{FF2B5EF4-FFF2-40B4-BE49-F238E27FC236}">
                  <a16:creationId xmlns:a16="http://schemas.microsoft.com/office/drawing/2014/main" id="{24A83B34-FD79-DA39-0E96-CD3FADEB4B9E}"/>
                </a:ext>
              </a:extLst>
            </p:cNvPr>
            <p:cNvSpPr/>
            <p:nvPr/>
          </p:nvSpPr>
          <p:spPr>
            <a:xfrm>
              <a:off x="6398315" y="4720542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56AE7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2">
              <a:extLst>
                <a:ext uri="{FF2B5EF4-FFF2-40B4-BE49-F238E27FC236}">
                  <a16:creationId xmlns:a16="http://schemas.microsoft.com/office/drawing/2014/main" id="{DF084D5F-FC89-F675-53A5-4F278BE3D132}"/>
                </a:ext>
              </a:extLst>
            </p:cNvPr>
            <p:cNvSpPr/>
            <p:nvPr/>
          </p:nvSpPr>
          <p:spPr>
            <a:xfrm>
              <a:off x="6688496" y="472054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3">
              <a:extLst>
                <a:ext uri="{FF2B5EF4-FFF2-40B4-BE49-F238E27FC236}">
                  <a16:creationId xmlns:a16="http://schemas.microsoft.com/office/drawing/2014/main" id="{FC7E0883-F2D9-26E3-79B7-2262E9E8EB5C}"/>
                </a:ext>
              </a:extLst>
            </p:cNvPr>
            <p:cNvSpPr/>
            <p:nvPr/>
          </p:nvSpPr>
          <p:spPr>
            <a:xfrm>
              <a:off x="6354096" y="475843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4">
              <a:extLst>
                <a:ext uri="{FF2B5EF4-FFF2-40B4-BE49-F238E27FC236}">
                  <a16:creationId xmlns:a16="http://schemas.microsoft.com/office/drawing/2014/main" id="{E39DC7A0-B180-4142-404F-D3CAEFC8F23C}"/>
                </a:ext>
              </a:extLst>
            </p:cNvPr>
            <p:cNvSpPr/>
            <p:nvPr/>
          </p:nvSpPr>
          <p:spPr>
            <a:xfrm>
              <a:off x="6398315" y="4758436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56AE7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5">
              <a:extLst>
                <a:ext uri="{FF2B5EF4-FFF2-40B4-BE49-F238E27FC236}">
                  <a16:creationId xmlns:a16="http://schemas.microsoft.com/office/drawing/2014/main" id="{0343E34B-03D2-C590-08D2-3218BA3BCA6C}"/>
                </a:ext>
              </a:extLst>
            </p:cNvPr>
            <p:cNvSpPr/>
            <p:nvPr/>
          </p:nvSpPr>
          <p:spPr>
            <a:xfrm>
              <a:off x="6688496" y="475843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6">
              <a:extLst>
                <a:ext uri="{FF2B5EF4-FFF2-40B4-BE49-F238E27FC236}">
                  <a16:creationId xmlns:a16="http://schemas.microsoft.com/office/drawing/2014/main" id="{A57BF7B6-9965-A025-5276-D6E76A533776}"/>
                </a:ext>
              </a:extLst>
            </p:cNvPr>
            <p:cNvSpPr/>
            <p:nvPr/>
          </p:nvSpPr>
          <p:spPr>
            <a:xfrm>
              <a:off x="6342090" y="437357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7">
              <a:extLst>
                <a:ext uri="{FF2B5EF4-FFF2-40B4-BE49-F238E27FC236}">
                  <a16:creationId xmlns:a16="http://schemas.microsoft.com/office/drawing/2014/main" id="{BFF0FAB6-F031-1C7E-B469-97ADED84441F}"/>
                </a:ext>
              </a:extLst>
            </p:cNvPr>
            <p:cNvSpPr/>
            <p:nvPr/>
          </p:nvSpPr>
          <p:spPr>
            <a:xfrm>
              <a:off x="6386307" y="4373570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8">
              <a:extLst>
                <a:ext uri="{FF2B5EF4-FFF2-40B4-BE49-F238E27FC236}">
                  <a16:creationId xmlns:a16="http://schemas.microsoft.com/office/drawing/2014/main" id="{AE48ACB3-53FE-80A7-063F-581DC603E234}"/>
                </a:ext>
              </a:extLst>
            </p:cNvPr>
            <p:cNvSpPr/>
            <p:nvPr/>
          </p:nvSpPr>
          <p:spPr>
            <a:xfrm>
              <a:off x="6676489" y="437357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19">
              <a:extLst>
                <a:ext uri="{FF2B5EF4-FFF2-40B4-BE49-F238E27FC236}">
                  <a16:creationId xmlns:a16="http://schemas.microsoft.com/office/drawing/2014/main" id="{7E950D69-D7EA-B4E1-0FF0-1300EA39C380}"/>
                </a:ext>
              </a:extLst>
            </p:cNvPr>
            <p:cNvSpPr/>
            <p:nvPr/>
          </p:nvSpPr>
          <p:spPr>
            <a:xfrm>
              <a:off x="6342090" y="441251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0">
              <a:extLst>
                <a:ext uri="{FF2B5EF4-FFF2-40B4-BE49-F238E27FC236}">
                  <a16:creationId xmlns:a16="http://schemas.microsoft.com/office/drawing/2014/main" id="{08068032-0BC8-7CED-5EB2-65D553675C6B}"/>
                </a:ext>
              </a:extLst>
            </p:cNvPr>
            <p:cNvSpPr/>
            <p:nvPr/>
          </p:nvSpPr>
          <p:spPr>
            <a:xfrm>
              <a:off x="6386307" y="4412516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1">
              <a:extLst>
                <a:ext uri="{FF2B5EF4-FFF2-40B4-BE49-F238E27FC236}">
                  <a16:creationId xmlns:a16="http://schemas.microsoft.com/office/drawing/2014/main" id="{35932D7B-2840-329A-1BAD-4E3EB7350E51}"/>
                </a:ext>
              </a:extLst>
            </p:cNvPr>
            <p:cNvSpPr/>
            <p:nvPr/>
          </p:nvSpPr>
          <p:spPr>
            <a:xfrm>
              <a:off x="6676489" y="441251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2">
              <a:extLst>
                <a:ext uri="{FF2B5EF4-FFF2-40B4-BE49-F238E27FC236}">
                  <a16:creationId xmlns:a16="http://schemas.microsoft.com/office/drawing/2014/main" id="{8CBA16AC-D67C-68E0-B2FD-D5F2ECD23E9F}"/>
                </a:ext>
              </a:extLst>
            </p:cNvPr>
            <p:cNvSpPr/>
            <p:nvPr/>
          </p:nvSpPr>
          <p:spPr>
            <a:xfrm>
              <a:off x="6342090" y="444620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3">
              <a:extLst>
                <a:ext uri="{FF2B5EF4-FFF2-40B4-BE49-F238E27FC236}">
                  <a16:creationId xmlns:a16="http://schemas.microsoft.com/office/drawing/2014/main" id="{0FA0C844-7DC3-4E52-8A2A-0EAC3779862A}"/>
                </a:ext>
              </a:extLst>
            </p:cNvPr>
            <p:cNvSpPr/>
            <p:nvPr/>
          </p:nvSpPr>
          <p:spPr>
            <a:xfrm>
              <a:off x="6386307" y="4446200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4">
              <a:extLst>
                <a:ext uri="{FF2B5EF4-FFF2-40B4-BE49-F238E27FC236}">
                  <a16:creationId xmlns:a16="http://schemas.microsoft.com/office/drawing/2014/main" id="{10D8A3A5-C1E6-9FCF-5988-97082E227E02}"/>
                </a:ext>
              </a:extLst>
            </p:cNvPr>
            <p:cNvSpPr/>
            <p:nvPr/>
          </p:nvSpPr>
          <p:spPr>
            <a:xfrm>
              <a:off x="6676489" y="444620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5">
              <a:extLst>
                <a:ext uri="{FF2B5EF4-FFF2-40B4-BE49-F238E27FC236}">
                  <a16:creationId xmlns:a16="http://schemas.microsoft.com/office/drawing/2014/main" id="{7C04EA1D-51D8-F075-80A9-144351CFA9D9}"/>
                </a:ext>
              </a:extLst>
            </p:cNvPr>
            <p:cNvSpPr/>
            <p:nvPr/>
          </p:nvSpPr>
          <p:spPr>
            <a:xfrm>
              <a:off x="6342090" y="448409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6">
              <a:extLst>
                <a:ext uri="{FF2B5EF4-FFF2-40B4-BE49-F238E27FC236}">
                  <a16:creationId xmlns:a16="http://schemas.microsoft.com/office/drawing/2014/main" id="{169B1535-F002-4071-B1A1-88BFFD88C73F}"/>
                </a:ext>
              </a:extLst>
            </p:cNvPr>
            <p:cNvSpPr/>
            <p:nvPr/>
          </p:nvSpPr>
          <p:spPr>
            <a:xfrm>
              <a:off x="6386307" y="4484093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7">
              <a:extLst>
                <a:ext uri="{FF2B5EF4-FFF2-40B4-BE49-F238E27FC236}">
                  <a16:creationId xmlns:a16="http://schemas.microsoft.com/office/drawing/2014/main" id="{EB219813-2226-606E-F1BC-6793F8173A15}"/>
                </a:ext>
              </a:extLst>
            </p:cNvPr>
            <p:cNvSpPr/>
            <p:nvPr/>
          </p:nvSpPr>
          <p:spPr>
            <a:xfrm>
              <a:off x="6676489" y="448409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8">
              <a:extLst>
                <a:ext uri="{FF2B5EF4-FFF2-40B4-BE49-F238E27FC236}">
                  <a16:creationId xmlns:a16="http://schemas.microsoft.com/office/drawing/2014/main" id="{E965F46F-7782-E67C-29AA-C0807BCE0B31}"/>
                </a:ext>
              </a:extLst>
            </p:cNvPr>
            <p:cNvSpPr/>
            <p:nvPr/>
          </p:nvSpPr>
          <p:spPr>
            <a:xfrm>
              <a:off x="4815877" y="4353195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18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29">
              <a:extLst>
                <a:ext uri="{FF2B5EF4-FFF2-40B4-BE49-F238E27FC236}">
                  <a16:creationId xmlns:a16="http://schemas.microsoft.com/office/drawing/2014/main" id="{46B98B30-0D69-35AE-704E-5F980A092C6C}"/>
                </a:ext>
              </a:extLst>
            </p:cNvPr>
            <p:cNvSpPr/>
            <p:nvPr/>
          </p:nvSpPr>
          <p:spPr>
            <a:xfrm>
              <a:off x="4815877" y="4632227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18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0">
              <a:extLst>
                <a:ext uri="{FF2B5EF4-FFF2-40B4-BE49-F238E27FC236}">
                  <a16:creationId xmlns:a16="http://schemas.microsoft.com/office/drawing/2014/main" id="{E4E77C40-E127-F094-C880-E17A533EF0D7}"/>
                </a:ext>
              </a:extLst>
            </p:cNvPr>
            <p:cNvSpPr/>
            <p:nvPr/>
          </p:nvSpPr>
          <p:spPr>
            <a:xfrm>
              <a:off x="4815877" y="5074200"/>
              <a:ext cx="379095" cy="151765"/>
            </a:xfrm>
            <a:custGeom>
              <a:avLst/>
              <a:gdLst/>
              <a:ahLst/>
              <a:cxnLst/>
              <a:rect l="l" t="t" r="r" b="b"/>
              <a:pathLst>
                <a:path w="379095" h="151764">
                  <a:moveTo>
                    <a:pt x="379018" y="151536"/>
                  </a:moveTo>
                  <a:lnTo>
                    <a:pt x="0" y="15153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5153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1">
              <a:extLst>
                <a:ext uri="{FF2B5EF4-FFF2-40B4-BE49-F238E27FC236}">
                  <a16:creationId xmlns:a16="http://schemas.microsoft.com/office/drawing/2014/main" id="{BC212012-DBC3-ECC2-88D2-8DF7A30FC9A1}"/>
                </a:ext>
              </a:extLst>
            </p:cNvPr>
            <p:cNvSpPr/>
            <p:nvPr/>
          </p:nvSpPr>
          <p:spPr>
            <a:xfrm>
              <a:off x="5326608" y="4352344"/>
              <a:ext cx="379095" cy="183515"/>
            </a:xfrm>
            <a:custGeom>
              <a:avLst/>
              <a:gdLst/>
              <a:ahLst/>
              <a:cxnLst/>
              <a:rect l="l" t="t" r="r" b="b"/>
              <a:pathLst>
                <a:path w="379095" h="183514">
                  <a:moveTo>
                    <a:pt x="379031" y="183121"/>
                  </a:moveTo>
                  <a:lnTo>
                    <a:pt x="0" y="183121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83121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2">
              <a:extLst>
                <a:ext uri="{FF2B5EF4-FFF2-40B4-BE49-F238E27FC236}">
                  <a16:creationId xmlns:a16="http://schemas.microsoft.com/office/drawing/2014/main" id="{7EF5DAA2-98FB-81B6-6873-50E61A4B095A}"/>
                </a:ext>
              </a:extLst>
            </p:cNvPr>
            <p:cNvSpPr/>
            <p:nvPr/>
          </p:nvSpPr>
          <p:spPr>
            <a:xfrm>
              <a:off x="5326608" y="4631364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31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3">
              <a:extLst>
                <a:ext uri="{FF2B5EF4-FFF2-40B4-BE49-F238E27FC236}">
                  <a16:creationId xmlns:a16="http://schemas.microsoft.com/office/drawing/2014/main" id="{F7A07341-489D-3837-6942-31B743695004}"/>
                </a:ext>
              </a:extLst>
            </p:cNvPr>
            <p:cNvSpPr/>
            <p:nvPr/>
          </p:nvSpPr>
          <p:spPr>
            <a:xfrm>
              <a:off x="5326608" y="5073349"/>
              <a:ext cx="379095" cy="151765"/>
            </a:xfrm>
            <a:custGeom>
              <a:avLst/>
              <a:gdLst/>
              <a:ahLst/>
              <a:cxnLst/>
              <a:rect l="l" t="t" r="r" b="b"/>
              <a:pathLst>
                <a:path w="379095" h="151764">
                  <a:moveTo>
                    <a:pt x="379031" y="151523"/>
                  </a:moveTo>
                  <a:lnTo>
                    <a:pt x="0" y="151523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51523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4">
              <a:extLst>
                <a:ext uri="{FF2B5EF4-FFF2-40B4-BE49-F238E27FC236}">
                  <a16:creationId xmlns:a16="http://schemas.microsoft.com/office/drawing/2014/main" id="{294FA48E-E5BF-2389-C824-C4D01A380945}"/>
                </a:ext>
              </a:extLst>
            </p:cNvPr>
            <p:cNvSpPr/>
            <p:nvPr/>
          </p:nvSpPr>
          <p:spPr>
            <a:xfrm>
              <a:off x="5835167" y="4357005"/>
              <a:ext cx="379095" cy="177800"/>
            </a:xfrm>
            <a:custGeom>
              <a:avLst/>
              <a:gdLst/>
              <a:ahLst/>
              <a:cxnLst/>
              <a:rect l="l" t="t" r="r" b="b"/>
              <a:pathLst>
                <a:path w="379095" h="177800">
                  <a:moveTo>
                    <a:pt x="379031" y="177749"/>
                  </a:moveTo>
                  <a:lnTo>
                    <a:pt x="0" y="177749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7774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5">
              <a:extLst>
                <a:ext uri="{FF2B5EF4-FFF2-40B4-BE49-F238E27FC236}">
                  <a16:creationId xmlns:a16="http://schemas.microsoft.com/office/drawing/2014/main" id="{8808456B-F28B-4EDB-45DE-B491788E507D}"/>
                </a:ext>
              </a:extLst>
            </p:cNvPr>
            <p:cNvSpPr/>
            <p:nvPr/>
          </p:nvSpPr>
          <p:spPr>
            <a:xfrm>
              <a:off x="5835167" y="4633522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31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6">
              <a:extLst>
                <a:ext uri="{FF2B5EF4-FFF2-40B4-BE49-F238E27FC236}">
                  <a16:creationId xmlns:a16="http://schemas.microsoft.com/office/drawing/2014/main" id="{A31B4773-1E74-EAE8-9F2F-7C053E39A310}"/>
                </a:ext>
              </a:extLst>
            </p:cNvPr>
            <p:cNvSpPr/>
            <p:nvPr/>
          </p:nvSpPr>
          <p:spPr>
            <a:xfrm>
              <a:off x="5835167" y="5072981"/>
              <a:ext cx="379095" cy="151765"/>
            </a:xfrm>
            <a:custGeom>
              <a:avLst/>
              <a:gdLst/>
              <a:ahLst/>
              <a:cxnLst/>
              <a:rect l="l" t="t" r="r" b="b"/>
              <a:pathLst>
                <a:path w="379095" h="151764">
                  <a:moveTo>
                    <a:pt x="379031" y="151536"/>
                  </a:moveTo>
                  <a:lnTo>
                    <a:pt x="0" y="151536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5153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7">
              <a:extLst>
                <a:ext uri="{FF2B5EF4-FFF2-40B4-BE49-F238E27FC236}">
                  <a16:creationId xmlns:a16="http://schemas.microsoft.com/office/drawing/2014/main" id="{317C0737-FFC0-B72F-E799-1B5317DFA291}"/>
                </a:ext>
              </a:extLst>
            </p:cNvPr>
            <p:cNvSpPr/>
            <p:nvPr/>
          </p:nvSpPr>
          <p:spPr>
            <a:xfrm>
              <a:off x="6331864" y="4359342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18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8">
              <a:extLst>
                <a:ext uri="{FF2B5EF4-FFF2-40B4-BE49-F238E27FC236}">
                  <a16:creationId xmlns:a16="http://schemas.microsoft.com/office/drawing/2014/main" id="{F83CECF7-9ECC-B6D9-B48D-7EE2CC1FA9F8}"/>
                </a:ext>
              </a:extLst>
            </p:cNvPr>
            <p:cNvSpPr/>
            <p:nvPr/>
          </p:nvSpPr>
          <p:spPr>
            <a:xfrm>
              <a:off x="6331864" y="4638361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18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39">
              <a:extLst>
                <a:ext uri="{FF2B5EF4-FFF2-40B4-BE49-F238E27FC236}">
                  <a16:creationId xmlns:a16="http://schemas.microsoft.com/office/drawing/2014/main" id="{F7218E09-C73F-7F4B-8F03-FF5BD81A29A9}"/>
                </a:ext>
              </a:extLst>
            </p:cNvPr>
            <p:cNvSpPr/>
            <p:nvPr/>
          </p:nvSpPr>
          <p:spPr>
            <a:xfrm>
              <a:off x="6331864" y="5080334"/>
              <a:ext cx="379095" cy="151765"/>
            </a:xfrm>
            <a:custGeom>
              <a:avLst/>
              <a:gdLst/>
              <a:ahLst/>
              <a:cxnLst/>
              <a:rect l="l" t="t" r="r" b="b"/>
              <a:pathLst>
                <a:path w="379095" h="151764">
                  <a:moveTo>
                    <a:pt x="379018" y="151536"/>
                  </a:moveTo>
                  <a:lnTo>
                    <a:pt x="0" y="15153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5153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1" name="object 240">
            <a:extLst>
              <a:ext uri="{FF2B5EF4-FFF2-40B4-BE49-F238E27FC236}">
                <a16:creationId xmlns:a16="http://schemas.microsoft.com/office/drawing/2014/main" id="{ADC49F5F-A365-8713-562D-7F5E99E04D81}"/>
              </a:ext>
            </a:extLst>
          </p:cNvPr>
          <p:cNvSpPr txBox="1"/>
          <p:nvPr/>
        </p:nvSpPr>
        <p:spPr>
          <a:xfrm>
            <a:off x="8973810" y="3810043"/>
            <a:ext cx="14414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290" dirty="0">
                <a:latin typeface="Lucida Sans"/>
                <a:cs typeface="Lucida Sans"/>
              </a:rPr>
              <a:t>•••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242" name="object 241">
            <a:extLst>
              <a:ext uri="{FF2B5EF4-FFF2-40B4-BE49-F238E27FC236}">
                <a16:creationId xmlns:a16="http://schemas.microsoft.com/office/drawing/2014/main" id="{979ECF18-07D8-28E1-92DE-87EBDB839F23}"/>
              </a:ext>
            </a:extLst>
          </p:cNvPr>
          <p:cNvSpPr txBox="1"/>
          <p:nvPr/>
        </p:nvSpPr>
        <p:spPr>
          <a:xfrm>
            <a:off x="8972741" y="4112583"/>
            <a:ext cx="14414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290" dirty="0">
                <a:latin typeface="Lucida Sans"/>
                <a:cs typeface="Lucida Sans"/>
              </a:rPr>
              <a:t>•••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243" name="object 242">
            <a:extLst>
              <a:ext uri="{FF2B5EF4-FFF2-40B4-BE49-F238E27FC236}">
                <a16:creationId xmlns:a16="http://schemas.microsoft.com/office/drawing/2014/main" id="{E36F127A-2A5A-9897-0983-A574810375DE}"/>
              </a:ext>
            </a:extLst>
          </p:cNvPr>
          <p:cNvSpPr txBox="1"/>
          <p:nvPr/>
        </p:nvSpPr>
        <p:spPr>
          <a:xfrm>
            <a:off x="8973810" y="4536162"/>
            <a:ext cx="14414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290" dirty="0">
                <a:latin typeface="Lucida Sans"/>
                <a:cs typeface="Lucida Sans"/>
              </a:rPr>
              <a:t>•••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244" name="object 243">
            <a:extLst>
              <a:ext uri="{FF2B5EF4-FFF2-40B4-BE49-F238E27FC236}">
                <a16:creationId xmlns:a16="http://schemas.microsoft.com/office/drawing/2014/main" id="{DFD8E49B-D798-B0FA-9B98-4F07AB5BA80D}"/>
              </a:ext>
            </a:extLst>
          </p:cNvPr>
          <p:cNvSpPr txBox="1"/>
          <p:nvPr/>
        </p:nvSpPr>
        <p:spPr>
          <a:xfrm>
            <a:off x="6411474" y="3568310"/>
            <a:ext cx="475615" cy="119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Lucida Sans"/>
                <a:cs typeface="Lucida Sans"/>
              </a:rPr>
              <a:t>MSA</a:t>
            </a:r>
            <a:r>
              <a:rPr sz="600" spc="40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pairing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245" name="object 244">
            <a:extLst>
              <a:ext uri="{FF2B5EF4-FFF2-40B4-BE49-F238E27FC236}">
                <a16:creationId xmlns:a16="http://schemas.microsoft.com/office/drawing/2014/main" id="{94CB5401-BDA6-C588-86A7-09BB85719700}"/>
              </a:ext>
            </a:extLst>
          </p:cNvPr>
          <p:cNvSpPr txBox="1"/>
          <p:nvPr/>
        </p:nvSpPr>
        <p:spPr>
          <a:xfrm>
            <a:off x="2878964" y="3442224"/>
            <a:ext cx="14674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Lucida Sans"/>
                <a:cs typeface="Lucida Sans"/>
              </a:rPr>
              <a:t>Sequence</a:t>
            </a:r>
            <a:r>
              <a:rPr sz="600" spc="-15" dirty="0">
                <a:latin typeface="Lucida Sans"/>
                <a:cs typeface="Lucida Sans"/>
              </a:rPr>
              <a:t> </a:t>
            </a:r>
            <a:r>
              <a:rPr sz="600" dirty="0">
                <a:latin typeface="Lucida Sans"/>
                <a:cs typeface="Lucida Sans"/>
              </a:rPr>
              <a:t>A,</a:t>
            </a:r>
            <a:r>
              <a:rPr sz="600" spc="-15" dirty="0">
                <a:latin typeface="Lucida Sans"/>
                <a:cs typeface="Lucida Sans"/>
              </a:rPr>
              <a:t> </a:t>
            </a:r>
            <a:r>
              <a:rPr sz="600" dirty="0">
                <a:latin typeface="Lucida Sans"/>
                <a:cs typeface="Lucida Sans"/>
              </a:rPr>
              <a:t>B,</a:t>
            </a:r>
            <a:r>
              <a:rPr sz="600" spc="-15" dirty="0">
                <a:latin typeface="Lucida Sans"/>
                <a:cs typeface="Lucida Sans"/>
              </a:rPr>
              <a:t> </a:t>
            </a:r>
            <a:r>
              <a:rPr sz="600" dirty="0">
                <a:latin typeface="Lucida Sans"/>
                <a:cs typeface="Lucida Sans"/>
              </a:rPr>
              <a:t>C,</a:t>
            </a:r>
            <a:r>
              <a:rPr sz="600" spc="-15" dirty="0">
                <a:latin typeface="Lucida Sans"/>
                <a:cs typeface="Lucida Sans"/>
              </a:rPr>
              <a:t> </a:t>
            </a:r>
            <a:r>
              <a:rPr sz="600" spc="-20" dirty="0">
                <a:latin typeface="Lucida Sans"/>
                <a:cs typeface="Lucida Sans"/>
              </a:rPr>
              <a:t>...</a:t>
            </a:r>
            <a:r>
              <a:rPr sz="600" spc="-15" dirty="0">
                <a:latin typeface="Lucida Sans"/>
                <a:cs typeface="Lucida Sans"/>
              </a:rPr>
              <a:t> </a:t>
            </a:r>
            <a:r>
              <a:rPr sz="600" spc="-20" dirty="0">
                <a:latin typeface="Lucida Sans"/>
                <a:cs typeface="Lucida Sans"/>
              </a:rPr>
              <a:t>in</a:t>
            </a:r>
            <a:r>
              <a:rPr sz="600" spc="-15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protein</a:t>
            </a:r>
            <a:r>
              <a:rPr sz="600" spc="-15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complex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246" name="object 245">
            <a:extLst>
              <a:ext uri="{FF2B5EF4-FFF2-40B4-BE49-F238E27FC236}">
                <a16:creationId xmlns:a16="http://schemas.microsoft.com/office/drawing/2014/main" id="{6AC67D80-8843-3817-AD65-3F911E71C3BC}"/>
              </a:ext>
            </a:extLst>
          </p:cNvPr>
          <p:cNvSpPr txBox="1"/>
          <p:nvPr/>
        </p:nvSpPr>
        <p:spPr>
          <a:xfrm>
            <a:off x="2877935" y="5030819"/>
            <a:ext cx="669925" cy="119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10" dirty="0">
                <a:latin typeface="Lucida Sans"/>
                <a:cs typeface="Lucida Sans"/>
              </a:rPr>
              <a:t>Sequence</a:t>
            </a:r>
            <a:r>
              <a:rPr sz="600" spc="60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linking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247" name="object 246">
            <a:extLst>
              <a:ext uri="{FF2B5EF4-FFF2-40B4-BE49-F238E27FC236}">
                <a16:creationId xmlns:a16="http://schemas.microsoft.com/office/drawing/2014/main" id="{379F8F02-9C5A-BE07-10B1-5737556EA8BC}"/>
              </a:ext>
            </a:extLst>
          </p:cNvPr>
          <p:cNvSpPr txBox="1"/>
          <p:nvPr/>
        </p:nvSpPr>
        <p:spPr>
          <a:xfrm>
            <a:off x="5374725" y="5041324"/>
            <a:ext cx="555625" cy="119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Lucida Sans"/>
                <a:cs typeface="Lucida Sans"/>
              </a:rPr>
              <a:t>MSA</a:t>
            </a:r>
            <a:r>
              <a:rPr sz="600" spc="40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selection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248" name="object 247">
            <a:extLst>
              <a:ext uri="{FF2B5EF4-FFF2-40B4-BE49-F238E27FC236}">
                <a16:creationId xmlns:a16="http://schemas.microsoft.com/office/drawing/2014/main" id="{0A6131C2-5052-1E13-F6DF-26729BA28CC2}"/>
              </a:ext>
            </a:extLst>
          </p:cNvPr>
          <p:cNvSpPr txBox="1"/>
          <p:nvPr/>
        </p:nvSpPr>
        <p:spPr>
          <a:xfrm>
            <a:off x="8196990" y="5359073"/>
            <a:ext cx="37973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-20" dirty="0">
                <a:latin typeface="Lucida Sans"/>
                <a:cs typeface="Lucida Sans"/>
              </a:rPr>
              <a:t>Final</a:t>
            </a:r>
            <a:r>
              <a:rPr sz="600" spc="10" dirty="0">
                <a:latin typeface="Lucida Sans"/>
                <a:cs typeface="Lucida Sans"/>
              </a:rPr>
              <a:t> </a:t>
            </a:r>
            <a:r>
              <a:rPr sz="600" spc="-25" dirty="0">
                <a:latin typeface="Lucida Sans"/>
                <a:cs typeface="Lucida Sans"/>
              </a:rPr>
              <a:t>MSA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249" name="object 248">
            <a:extLst>
              <a:ext uri="{FF2B5EF4-FFF2-40B4-BE49-F238E27FC236}">
                <a16:creationId xmlns:a16="http://schemas.microsoft.com/office/drawing/2014/main" id="{B13B9722-1600-8C26-BB10-C7E1ABD04001}"/>
              </a:ext>
            </a:extLst>
          </p:cNvPr>
          <p:cNvGrpSpPr/>
          <p:nvPr/>
        </p:nvGrpSpPr>
        <p:grpSpPr>
          <a:xfrm>
            <a:off x="2860927" y="2336877"/>
            <a:ext cx="6357620" cy="1043940"/>
            <a:chOff x="724829" y="2854037"/>
            <a:chExt cx="6357620" cy="1043940"/>
          </a:xfrm>
        </p:grpSpPr>
        <p:pic>
          <p:nvPicPr>
            <p:cNvPr id="250" name="object 249">
              <a:extLst>
                <a:ext uri="{FF2B5EF4-FFF2-40B4-BE49-F238E27FC236}">
                  <a16:creationId xmlns:a16="http://schemas.microsoft.com/office/drawing/2014/main" id="{BA886414-5DDE-73CC-B31F-9CD9FE8EEC0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1491" y="2970949"/>
              <a:ext cx="1193282" cy="926579"/>
            </a:xfrm>
            <a:prstGeom prst="rect">
              <a:avLst/>
            </a:prstGeom>
          </p:spPr>
        </p:pic>
        <p:sp>
          <p:nvSpPr>
            <p:cNvPr id="251" name="object 250">
              <a:extLst>
                <a:ext uri="{FF2B5EF4-FFF2-40B4-BE49-F238E27FC236}">
                  <a16:creationId xmlns:a16="http://schemas.microsoft.com/office/drawing/2014/main" id="{0A7800E1-617D-C4C0-F355-6CB5DA257128}"/>
                </a:ext>
              </a:extLst>
            </p:cNvPr>
            <p:cNvSpPr/>
            <p:nvPr/>
          </p:nvSpPr>
          <p:spPr>
            <a:xfrm>
              <a:off x="734994" y="2864198"/>
              <a:ext cx="6337300" cy="0"/>
            </a:xfrm>
            <a:custGeom>
              <a:avLst/>
              <a:gdLst/>
              <a:ahLst/>
              <a:cxnLst/>
              <a:rect l="l" t="t" r="r" b="b"/>
              <a:pathLst>
                <a:path w="6337300">
                  <a:moveTo>
                    <a:pt x="633688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1">
              <a:extLst>
                <a:ext uri="{FF2B5EF4-FFF2-40B4-BE49-F238E27FC236}">
                  <a16:creationId xmlns:a16="http://schemas.microsoft.com/office/drawing/2014/main" id="{E2F07FBB-D95D-DD09-67E0-BFFB068B0A66}"/>
                </a:ext>
              </a:extLst>
            </p:cNvPr>
            <p:cNvSpPr/>
            <p:nvPr/>
          </p:nvSpPr>
          <p:spPr>
            <a:xfrm>
              <a:off x="734989" y="2864197"/>
              <a:ext cx="6337300" cy="0"/>
            </a:xfrm>
            <a:custGeom>
              <a:avLst/>
              <a:gdLst/>
              <a:ahLst/>
              <a:cxnLst/>
              <a:rect l="l" t="t" r="r" b="b"/>
              <a:pathLst>
                <a:path w="6337300">
                  <a:moveTo>
                    <a:pt x="0" y="0"/>
                  </a:moveTo>
                  <a:lnTo>
                    <a:pt x="6336893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3" name="object 252">
            <a:extLst>
              <a:ext uri="{FF2B5EF4-FFF2-40B4-BE49-F238E27FC236}">
                <a16:creationId xmlns:a16="http://schemas.microsoft.com/office/drawing/2014/main" id="{6D229A94-D1C3-1633-A91F-B4C980103157}"/>
              </a:ext>
            </a:extLst>
          </p:cNvPr>
          <p:cNvSpPr txBox="1"/>
          <p:nvPr/>
        </p:nvSpPr>
        <p:spPr>
          <a:xfrm>
            <a:off x="3386791" y="133552"/>
            <a:ext cx="6248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Lucida Sans"/>
                <a:cs typeface="Lucida Sans"/>
              </a:rPr>
              <a:t>Query</a:t>
            </a:r>
            <a:r>
              <a:rPr sz="600" spc="-25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sequence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254" name="object 253">
            <a:extLst>
              <a:ext uri="{FF2B5EF4-FFF2-40B4-BE49-F238E27FC236}">
                <a16:creationId xmlns:a16="http://schemas.microsoft.com/office/drawing/2014/main" id="{BB256F49-CBA4-8513-57E6-87AF00D878AE}"/>
              </a:ext>
            </a:extLst>
          </p:cNvPr>
          <p:cNvSpPr txBox="1"/>
          <p:nvPr/>
        </p:nvSpPr>
        <p:spPr>
          <a:xfrm>
            <a:off x="4640097" y="129319"/>
            <a:ext cx="2605405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b="1" spc="-10" dirty="0">
                <a:latin typeface="Arial"/>
                <a:cs typeface="Arial"/>
              </a:rPr>
              <a:t>TTSQKHRDFVAEPGEKPVGFLVLKVGFLVLKVAELVLKVGFLPGRDFEPG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55" name="object 254">
            <a:extLst>
              <a:ext uri="{FF2B5EF4-FFF2-40B4-BE49-F238E27FC236}">
                <a16:creationId xmlns:a16="http://schemas.microsoft.com/office/drawing/2014/main" id="{028D36DF-2BA8-C773-21F5-629D2BA1E08C}"/>
              </a:ext>
            </a:extLst>
          </p:cNvPr>
          <p:cNvGrpSpPr/>
          <p:nvPr/>
        </p:nvGrpSpPr>
        <p:grpSpPr>
          <a:xfrm>
            <a:off x="2883035" y="222185"/>
            <a:ext cx="6357620" cy="110489"/>
            <a:chOff x="746937" y="739345"/>
            <a:chExt cx="6357620" cy="110489"/>
          </a:xfrm>
        </p:grpSpPr>
        <p:sp>
          <p:nvSpPr>
            <p:cNvPr id="256" name="object 255">
              <a:extLst>
                <a:ext uri="{FF2B5EF4-FFF2-40B4-BE49-F238E27FC236}">
                  <a16:creationId xmlns:a16="http://schemas.microsoft.com/office/drawing/2014/main" id="{676B77D4-BABD-772D-04E9-5E451F234F11}"/>
                </a:ext>
              </a:extLst>
            </p:cNvPr>
            <p:cNvSpPr/>
            <p:nvPr/>
          </p:nvSpPr>
          <p:spPr>
            <a:xfrm>
              <a:off x="3725917" y="748237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40">
                  <a:moveTo>
                    <a:pt x="0" y="0"/>
                  </a:moveTo>
                  <a:lnTo>
                    <a:pt x="0" y="91376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6">
              <a:extLst>
                <a:ext uri="{FF2B5EF4-FFF2-40B4-BE49-F238E27FC236}">
                  <a16:creationId xmlns:a16="http://schemas.microsoft.com/office/drawing/2014/main" id="{15D18F4E-4965-69DA-9D6C-3511316A81B3}"/>
                </a:ext>
              </a:extLst>
            </p:cNvPr>
            <p:cNvSpPr/>
            <p:nvPr/>
          </p:nvSpPr>
          <p:spPr>
            <a:xfrm>
              <a:off x="3725916" y="748235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270"/>
                  </a:lnTo>
                </a:path>
              </a:pathLst>
            </a:custGeom>
            <a:ln w="177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7">
              <a:extLst>
                <a:ext uri="{FF2B5EF4-FFF2-40B4-BE49-F238E27FC236}">
                  <a16:creationId xmlns:a16="http://schemas.microsoft.com/office/drawing/2014/main" id="{046CDEAD-1955-E93B-FAC1-4651D8619C49}"/>
                </a:ext>
              </a:extLst>
            </p:cNvPr>
            <p:cNvSpPr/>
            <p:nvPr/>
          </p:nvSpPr>
          <p:spPr>
            <a:xfrm>
              <a:off x="3700617" y="794149"/>
              <a:ext cx="50800" cy="45720"/>
            </a:xfrm>
            <a:custGeom>
              <a:avLst/>
              <a:gdLst/>
              <a:ahLst/>
              <a:cxnLst/>
              <a:rect l="l" t="t" r="r" b="b"/>
              <a:pathLst>
                <a:path w="50800" h="45719">
                  <a:moveTo>
                    <a:pt x="50596" y="0"/>
                  </a:moveTo>
                  <a:lnTo>
                    <a:pt x="25298" y="9144"/>
                  </a:lnTo>
                  <a:lnTo>
                    <a:pt x="0" y="0"/>
                  </a:lnTo>
                  <a:lnTo>
                    <a:pt x="7440" y="9881"/>
                  </a:lnTo>
                  <a:lnTo>
                    <a:pt x="14349" y="21423"/>
                  </a:lnTo>
                  <a:lnTo>
                    <a:pt x="20407" y="33620"/>
                  </a:lnTo>
                  <a:lnTo>
                    <a:pt x="25298" y="45465"/>
                  </a:lnTo>
                  <a:lnTo>
                    <a:pt x="30188" y="33620"/>
                  </a:lnTo>
                  <a:lnTo>
                    <a:pt x="36247" y="21423"/>
                  </a:lnTo>
                  <a:lnTo>
                    <a:pt x="43155" y="9881"/>
                  </a:lnTo>
                  <a:lnTo>
                    <a:pt x="505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8">
              <a:extLst>
                <a:ext uri="{FF2B5EF4-FFF2-40B4-BE49-F238E27FC236}">
                  <a16:creationId xmlns:a16="http://schemas.microsoft.com/office/drawing/2014/main" id="{EEB470D6-A494-67D9-F1F1-B13C5C17DE54}"/>
                </a:ext>
              </a:extLst>
            </p:cNvPr>
            <p:cNvSpPr/>
            <p:nvPr/>
          </p:nvSpPr>
          <p:spPr>
            <a:xfrm>
              <a:off x="757097" y="839112"/>
              <a:ext cx="6337300" cy="0"/>
            </a:xfrm>
            <a:custGeom>
              <a:avLst/>
              <a:gdLst/>
              <a:ahLst/>
              <a:cxnLst/>
              <a:rect l="l" t="t" r="r" b="b"/>
              <a:pathLst>
                <a:path w="6337300">
                  <a:moveTo>
                    <a:pt x="633689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59">
              <a:extLst>
                <a:ext uri="{FF2B5EF4-FFF2-40B4-BE49-F238E27FC236}">
                  <a16:creationId xmlns:a16="http://schemas.microsoft.com/office/drawing/2014/main" id="{19380A84-67B9-A219-5DD3-616DD442EDD5}"/>
                </a:ext>
              </a:extLst>
            </p:cNvPr>
            <p:cNvSpPr/>
            <p:nvPr/>
          </p:nvSpPr>
          <p:spPr>
            <a:xfrm>
              <a:off x="757097" y="839112"/>
              <a:ext cx="6337300" cy="0"/>
            </a:xfrm>
            <a:custGeom>
              <a:avLst/>
              <a:gdLst/>
              <a:ahLst/>
              <a:cxnLst/>
              <a:rect l="l" t="t" r="r" b="b"/>
              <a:pathLst>
                <a:path w="6337300">
                  <a:moveTo>
                    <a:pt x="0" y="0"/>
                  </a:moveTo>
                  <a:lnTo>
                    <a:pt x="6336893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1" name="object 260">
            <a:extLst>
              <a:ext uri="{FF2B5EF4-FFF2-40B4-BE49-F238E27FC236}">
                <a16:creationId xmlns:a16="http://schemas.microsoft.com/office/drawing/2014/main" id="{0517B4E5-AD6B-A5AA-89A3-A9D853C82BC1}"/>
              </a:ext>
            </a:extLst>
          </p:cNvPr>
          <p:cNvGrpSpPr/>
          <p:nvPr/>
        </p:nvGrpSpPr>
        <p:grpSpPr>
          <a:xfrm>
            <a:off x="2899469" y="433498"/>
            <a:ext cx="1720850" cy="1616710"/>
            <a:chOff x="763371" y="950658"/>
            <a:chExt cx="1720850" cy="1616710"/>
          </a:xfrm>
        </p:grpSpPr>
        <p:sp>
          <p:nvSpPr>
            <p:cNvPr id="262" name="object 261">
              <a:extLst>
                <a:ext uri="{FF2B5EF4-FFF2-40B4-BE49-F238E27FC236}">
                  <a16:creationId xmlns:a16="http://schemas.microsoft.com/office/drawing/2014/main" id="{0AB95C3C-32DA-64C4-A177-2187388A54BF}"/>
                </a:ext>
              </a:extLst>
            </p:cNvPr>
            <p:cNvSpPr/>
            <p:nvPr/>
          </p:nvSpPr>
          <p:spPr>
            <a:xfrm>
              <a:off x="763371" y="950658"/>
              <a:ext cx="475615" cy="1616710"/>
            </a:xfrm>
            <a:custGeom>
              <a:avLst/>
              <a:gdLst/>
              <a:ahLst/>
              <a:cxnLst/>
              <a:rect l="l" t="t" r="r" b="b"/>
              <a:pathLst>
                <a:path w="475615" h="1616710">
                  <a:moveTo>
                    <a:pt x="475145" y="0"/>
                  </a:moveTo>
                  <a:lnTo>
                    <a:pt x="0" y="0"/>
                  </a:lnTo>
                  <a:lnTo>
                    <a:pt x="0" y="1616278"/>
                  </a:lnTo>
                  <a:lnTo>
                    <a:pt x="475145" y="1616278"/>
                  </a:lnTo>
                  <a:lnTo>
                    <a:pt x="475145" y="0"/>
                  </a:lnTo>
                  <a:close/>
                </a:path>
              </a:pathLst>
            </a:custGeom>
            <a:solidFill>
              <a:srgbClr val="E6D123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2">
              <a:extLst>
                <a:ext uri="{FF2B5EF4-FFF2-40B4-BE49-F238E27FC236}">
                  <a16:creationId xmlns:a16="http://schemas.microsoft.com/office/drawing/2014/main" id="{1116DBE4-9F77-9296-7B14-123C81F9B42C}"/>
                </a:ext>
              </a:extLst>
            </p:cNvPr>
            <p:cNvSpPr/>
            <p:nvPr/>
          </p:nvSpPr>
          <p:spPr>
            <a:xfrm>
              <a:off x="1872005" y="950658"/>
              <a:ext cx="612140" cy="1616710"/>
            </a:xfrm>
            <a:custGeom>
              <a:avLst/>
              <a:gdLst/>
              <a:ahLst/>
              <a:cxnLst/>
              <a:rect l="l" t="t" r="r" b="b"/>
              <a:pathLst>
                <a:path w="612139" h="1616710">
                  <a:moveTo>
                    <a:pt x="612127" y="0"/>
                  </a:moveTo>
                  <a:lnTo>
                    <a:pt x="0" y="0"/>
                  </a:lnTo>
                  <a:lnTo>
                    <a:pt x="0" y="1616278"/>
                  </a:lnTo>
                  <a:lnTo>
                    <a:pt x="612127" y="1616278"/>
                  </a:lnTo>
                  <a:lnTo>
                    <a:pt x="612127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3">
              <a:extLst>
                <a:ext uri="{FF2B5EF4-FFF2-40B4-BE49-F238E27FC236}">
                  <a16:creationId xmlns:a16="http://schemas.microsoft.com/office/drawing/2014/main" id="{E4B48C7B-56C7-2CDB-CC19-C0B2DB9C74DF}"/>
                </a:ext>
              </a:extLst>
            </p:cNvPr>
            <p:cNvSpPr/>
            <p:nvPr/>
          </p:nvSpPr>
          <p:spPr>
            <a:xfrm>
              <a:off x="1282738" y="950658"/>
              <a:ext cx="550545" cy="1616710"/>
            </a:xfrm>
            <a:custGeom>
              <a:avLst/>
              <a:gdLst/>
              <a:ahLst/>
              <a:cxnLst/>
              <a:rect l="l" t="t" r="r" b="b"/>
              <a:pathLst>
                <a:path w="550544" h="1616710">
                  <a:moveTo>
                    <a:pt x="550087" y="0"/>
                  </a:moveTo>
                  <a:lnTo>
                    <a:pt x="0" y="0"/>
                  </a:lnTo>
                  <a:lnTo>
                    <a:pt x="0" y="1616278"/>
                  </a:lnTo>
                  <a:lnTo>
                    <a:pt x="550087" y="1616278"/>
                  </a:lnTo>
                  <a:lnTo>
                    <a:pt x="550087" y="0"/>
                  </a:lnTo>
                  <a:close/>
                </a:path>
              </a:pathLst>
            </a:custGeom>
            <a:solidFill>
              <a:srgbClr val="00A44A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5" name="object 264">
              <a:extLst>
                <a:ext uri="{FF2B5EF4-FFF2-40B4-BE49-F238E27FC236}">
                  <a16:creationId xmlns:a16="http://schemas.microsoft.com/office/drawing/2014/main" id="{EAD64902-DAB7-4A93-4D12-CE5913B6880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544" y="1510797"/>
              <a:ext cx="323075" cy="323082"/>
            </a:xfrm>
            <a:prstGeom prst="rect">
              <a:avLst/>
            </a:prstGeom>
          </p:spPr>
        </p:pic>
        <p:pic>
          <p:nvPicPr>
            <p:cNvPr id="266" name="object 265">
              <a:extLst>
                <a:ext uri="{FF2B5EF4-FFF2-40B4-BE49-F238E27FC236}">
                  <a16:creationId xmlns:a16="http://schemas.microsoft.com/office/drawing/2014/main" id="{C8EEF78D-4008-5E1D-660A-B5FC0142B28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7899" y="1532386"/>
              <a:ext cx="244703" cy="243790"/>
            </a:xfrm>
            <a:prstGeom prst="rect">
              <a:avLst/>
            </a:prstGeom>
          </p:spPr>
        </p:pic>
        <p:pic>
          <p:nvPicPr>
            <p:cNvPr id="267" name="object 266">
              <a:extLst>
                <a:ext uri="{FF2B5EF4-FFF2-40B4-BE49-F238E27FC236}">
                  <a16:creationId xmlns:a16="http://schemas.microsoft.com/office/drawing/2014/main" id="{C1CCF3FB-EB96-321C-6569-72CAC65B049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872" y="1361453"/>
              <a:ext cx="326133" cy="320027"/>
            </a:xfrm>
            <a:prstGeom prst="rect">
              <a:avLst/>
            </a:prstGeom>
          </p:spPr>
        </p:pic>
        <p:pic>
          <p:nvPicPr>
            <p:cNvPr id="268" name="object 267">
              <a:extLst>
                <a:ext uri="{FF2B5EF4-FFF2-40B4-BE49-F238E27FC236}">
                  <a16:creationId xmlns:a16="http://schemas.microsoft.com/office/drawing/2014/main" id="{B5388E90-CC7E-C73A-EB84-F104795F4A3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83" y="1381728"/>
              <a:ext cx="244703" cy="243790"/>
            </a:xfrm>
            <a:prstGeom prst="rect">
              <a:avLst/>
            </a:prstGeom>
          </p:spPr>
        </p:pic>
      </p:grpSp>
      <p:sp>
        <p:nvSpPr>
          <p:cNvPr id="269" name="object 268">
            <a:extLst>
              <a:ext uri="{FF2B5EF4-FFF2-40B4-BE49-F238E27FC236}">
                <a16:creationId xmlns:a16="http://schemas.microsoft.com/office/drawing/2014/main" id="{F6C2B3D4-5282-4718-9D0A-44904CC2A7F1}"/>
              </a:ext>
            </a:extLst>
          </p:cNvPr>
          <p:cNvSpPr txBox="1"/>
          <p:nvPr/>
        </p:nvSpPr>
        <p:spPr>
          <a:xfrm>
            <a:off x="2925288" y="934276"/>
            <a:ext cx="436245" cy="85725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60"/>
              </a:spcBef>
            </a:pPr>
            <a:r>
              <a:rPr sz="400" spc="-10" dirty="0">
                <a:latin typeface="Lucida Sans"/>
                <a:cs typeface="Lucida Sans"/>
              </a:rPr>
              <a:t>Uniclust30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270" name="object 269">
            <a:extLst>
              <a:ext uri="{FF2B5EF4-FFF2-40B4-BE49-F238E27FC236}">
                <a16:creationId xmlns:a16="http://schemas.microsoft.com/office/drawing/2014/main" id="{96423CB2-0E34-D29E-78C6-91655BC38BC8}"/>
              </a:ext>
            </a:extLst>
          </p:cNvPr>
          <p:cNvGrpSpPr/>
          <p:nvPr/>
        </p:nvGrpSpPr>
        <p:grpSpPr>
          <a:xfrm>
            <a:off x="3498338" y="1249677"/>
            <a:ext cx="466725" cy="323215"/>
            <a:chOff x="1362240" y="1766837"/>
            <a:chExt cx="466725" cy="323215"/>
          </a:xfrm>
        </p:grpSpPr>
        <p:pic>
          <p:nvPicPr>
            <p:cNvPr id="271" name="object 270">
              <a:extLst>
                <a:ext uri="{FF2B5EF4-FFF2-40B4-BE49-F238E27FC236}">
                  <a16:creationId xmlns:a16="http://schemas.microsoft.com/office/drawing/2014/main" id="{6A6FA51E-3777-4E65-30C6-50E517EBB92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3184" y="1766837"/>
              <a:ext cx="323075" cy="323074"/>
            </a:xfrm>
            <a:prstGeom prst="rect">
              <a:avLst/>
            </a:prstGeom>
          </p:spPr>
        </p:pic>
        <p:sp>
          <p:nvSpPr>
            <p:cNvPr id="272" name="object 271">
              <a:extLst>
                <a:ext uri="{FF2B5EF4-FFF2-40B4-BE49-F238E27FC236}">
                  <a16:creationId xmlns:a16="http://schemas.microsoft.com/office/drawing/2014/main" id="{196E0018-1FAA-E8F3-9C07-B2856BFD676E}"/>
                </a:ext>
              </a:extLst>
            </p:cNvPr>
            <p:cNvSpPr/>
            <p:nvPr/>
          </p:nvSpPr>
          <p:spPr>
            <a:xfrm>
              <a:off x="1477924" y="185969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2">
              <a:extLst>
                <a:ext uri="{FF2B5EF4-FFF2-40B4-BE49-F238E27FC236}">
                  <a16:creationId xmlns:a16="http://schemas.microsoft.com/office/drawing/2014/main" id="{40BEB7B3-2947-E46C-F249-158230098016}"/>
                </a:ext>
              </a:extLst>
            </p:cNvPr>
            <p:cNvSpPr/>
            <p:nvPr/>
          </p:nvSpPr>
          <p:spPr>
            <a:xfrm>
              <a:off x="1477924" y="185969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3">
              <a:extLst>
                <a:ext uri="{FF2B5EF4-FFF2-40B4-BE49-F238E27FC236}">
                  <a16:creationId xmlns:a16="http://schemas.microsoft.com/office/drawing/2014/main" id="{2DBE495D-CB15-6C9F-9F9C-077026D13A4C}"/>
                </a:ext>
              </a:extLst>
            </p:cNvPr>
            <p:cNvSpPr/>
            <p:nvPr/>
          </p:nvSpPr>
          <p:spPr>
            <a:xfrm>
              <a:off x="1477924" y="1826863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4">
              <a:extLst>
                <a:ext uri="{FF2B5EF4-FFF2-40B4-BE49-F238E27FC236}">
                  <a16:creationId xmlns:a16="http://schemas.microsoft.com/office/drawing/2014/main" id="{CE63A3AD-C835-30E2-A087-9263CD35673E}"/>
                </a:ext>
              </a:extLst>
            </p:cNvPr>
            <p:cNvSpPr/>
            <p:nvPr/>
          </p:nvSpPr>
          <p:spPr>
            <a:xfrm>
              <a:off x="1477924" y="1826863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5">
              <a:extLst>
                <a:ext uri="{FF2B5EF4-FFF2-40B4-BE49-F238E27FC236}">
                  <a16:creationId xmlns:a16="http://schemas.microsoft.com/office/drawing/2014/main" id="{67114B82-064E-6862-1541-E565E7DFABD8}"/>
                </a:ext>
              </a:extLst>
            </p:cNvPr>
            <p:cNvSpPr/>
            <p:nvPr/>
          </p:nvSpPr>
          <p:spPr>
            <a:xfrm>
              <a:off x="1477924" y="17932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6">
              <a:extLst>
                <a:ext uri="{FF2B5EF4-FFF2-40B4-BE49-F238E27FC236}">
                  <a16:creationId xmlns:a16="http://schemas.microsoft.com/office/drawing/2014/main" id="{8C95C0C3-57D3-A0EE-0924-A0E888C33783}"/>
                </a:ext>
              </a:extLst>
            </p:cNvPr>
            <p:cNvSpPr/>
            <p:nvPr/>
          </p:nvSpPr>
          <p:spPr>
            <a:xfrm>
              <a:off x="1477924" y="17932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7">
              <a:extLst>
                <a:ext uri="{FF2B5EF4-FFF2-40B4-BE49-F238E27FC236}">
                  <a16:creationId xmlns:a16="http://schemas.microsoft.com/office/drawing/2014/main" id="{B6895AB8-5600-E83E-F7D3-E01F453F1CAA}"/>
                </a:ext>
              </a:extLst>
            </p:cNvPr>
            <p:cNvSpPr/>
            <p:nvPr/>
          </p:nvSpPr>
          <p:spPr>
            <a:xfrm>
              <a:off x="1477924" y="1924246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8">
              <a:extLst>
                <a:ext uri="{FF2B5EF4-FFF2-40B4-BE49-F238E27FC236}">
                  <a16:creationId xmlns:a16="http://schemas.microsoft.com/office/drawing/2014/main" id="{E5B520AC-EDF9-DCC1-8FC4-6FB77C08EF26}"/>
                </a:ext>
              </a:extLst>
            </p:cNvPr>
            <p:cNvSpPr/>
            <p:nvPr/>
          </p:nvSpPr>
          <p:spPr>
            <a:xfrm>
              <a:off x="1477924" y="1924246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79">
              <a:extLst>
                <a:ext uri="{FF2B5EF4-FFF2-40B4-BE49-F238E27FC236}">
                  <a16:creationId xmlns:a16="http://schemas.microsoft.com/office/drawing/2014/main" id="{64A3EDE6-2361-8F52-4B60-1EDC6D70F531}"/>
                </a:ext>
              </a:extLst>
            </p:cNvPr>
            <p:cNvSpPr/>
            <p:nvPr/>
          </p:nvSpPr>
          <p:spPr>
            <a:xfrm>
              <a:off x="1477924" y="198735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0">
              <a:extLst>
                <a:ext uri="{FF2B5EF4-FFF2-40B4-BE49-F238E27FC236}">
                  <a16:creationId xmlns:a16="http://schemas.microsoft.com/office/drawing/2014/main" id="{A771A551-0071-5796-1568-C281153593B5}"/>
                </a:ext>
              </a:extLst>
            </p:cNvPr>
            <p:cNvSpPr/>
            <p:nvPr/>
          </p:nvSpPr>
          <p:spPr>
            <a:xfrm>
              <a:off x="1477924" y="198735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1">
              <a:extLst>
                <a:ext uri="{FF2B5EF4-FFF2-40B4-BE49-F238E27FC236}">
                  <a16:creationId xmlns:a16="http://schemas.microsoft.com/office/drawing/2014/main" id="{36F28CCE-6A8E-2A47-64CD-3BFB03997957}"/>
                </a:ext>
              </a:extLst>
            </p:cNvPr>
            <p:cNvSpPr/>
            <p:nvPr/>
          </p:nvSpPr>
          <p:spPr>
            <a:xfrm>
              <a:off x="1477924" y="1954517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2">
              <a:extLst>
                <a:ext uri="{FF2B5EF4-FFF2-40B4-BE49-F238E27FC236}">
                  <a16:creationId xmlns:a16="http://schemas.microsoft.com/office/drawing/2014/main" id="{F3E5AA92-8265-36F3-55DE-B8265B4EBE99}"/>
                </a:ext>
              </a:extLst>
            </p:cNvPr>
            <p:cNvSpPr/>
            <p:nvPr/>
          </p:nvSpPr>
          <p:spPr>
            <a:xfrm>
              <a:off x="1477924" y="1954517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3">
              <a:extLst>
                <a:ext uri="{FF2B5EF4-FFF2-40B4-BE49-F238E27FC236}">
                  <a16:creationId xmlns:a16="http://schemas.microsoft.com/office/drawing/2014/main" id="{C8343895-2CD8-8A58-40EA-E00A0779D591}"/>
                </a:ext>
              </a:extLst>
            </p:cNvPr>
            <p:cNvSpPr/>
            <p:nvPr/>
          </p:nvSpPr>
          <p:spPr>
            <a:xfrm>
              <a:off x="1362240" y="1868284"/>
              <a:ext cx="466725" cy="85725"/>
            </a:xfrm>
            <a:custGeom>
              <a:avLst/>
              <a:gdLst/>
              <a:ahLst/>
              <a:cxnLst/>
              <a:rect l="l" t="t" r="r" b="b"/>
              <a:pathLst>
                <a:path w="466725" h="85725">
                  <a:moveTo>
                    <a:pt x="466166" y="0"/>
                  </a:moveTo>
                  <a:lnTo>
                    <a:pt x="0" y="0"/>
                  </a:lnTo>
                  <a:lnTo>
                    <a:pt x="0" y="85382"/>
                  </a:lnTo>
                  <a:lnTo>
                    <a:pt x="466166" y="85382"/>
                  </a:lnTo>
                  <a:lnTo>
                    <a:pt x="466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5" name="object 284">
            <a:extLst>
              <a:ext uri="{FF2B5EF4-FFF2-40B4-BE49-F238E27FC236}">
                <a16:creationId xmlns:a16="http://schemas.microsoft.com/office/drawing/2014/main" id="{53628B9B-C0BC-B45D-6710-D98D2F7E823F}"/>
              </a:ext>
            </a:extLst>
          </p:cNvPr>
          <p:cNvSpPr txBox="1"/>
          <p:nvPr/>
        </p:nvSpPr>
        <p:spPr>
          <a:xfrm>
            <a:off x="3498338" y="1351128"/>
            <a:ext cx="46672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70"/>
              </a:spcBef>
            </a:pP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sz="400" spc="1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286" name="object 285">
            <a:extLst>
              <a:ext uri="{FF2B5EF4-FFF2-40B4-BE49-F238E27FC236}">
                <a16:creationId xmlns:a16="http://schemas.microsoft.com/office/drawing/2014/main" id="{6785778C-BA00-08F4-552F-689BAD9606BA}"/>
              </a:ext>
            </a:extLst>
          </p:cNvPr>
          <p:cNvGrpSpPr/>
          <p:nvPr/>
        </p:nvGrpSpPr>
        <p:grpSpPr>
          <a:xfrm>
            <a:off x="4092050" y="1520949"/>
            <a:ext cx="463550" cy="323215"/>
            <a:chOff x="1955952" y="2038109"/>
            <a:chExt cx="463550" cy="323215"/>
          </a:xfrm>
        </p:grpSpPr>
        <p:pic>
          <p:nvPicPr>
            <p:cNvPr id="287" name="object 286">
              <a:extLst>
                <a:ext uri="{FF2B5EF4-FFF2-40B4-BE49-F238E27FC236}">
                  <a16:creationId xmlns:a16="http://schemas.microsoft.com/office/drawing/2014/main" id="{E2FEEC4D-A2EF-3C24-8004-FA3CE35058B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1448" y="2038109"/>
              <a:ext cx="326134" cy="323075"/>
            </a:xfrm>
            <a:prstGeom prst="rect">
              <a:avLst/>
            </a:prstGeom>
          </p:spPr>
        </p:pic>
        <p:sp>
          <p:nvSpPr>
            <p:cNvPr id="288" name="object 287">
              <a:extLst>
                <a:ext uri="{FF2B5EF4-FFF2-40B4-BE49-F238E27FC236}">
                  <a16:creationId xmlns:a16="http://schemas.microsoft.com/office/drawing/2014/main" id="{BF760B1D-D38F-9F6F-05E4-71F89B86CBF3}"/>
                </a:ext>
              </a:extLst>
            </p:cNvPr>
            <p:cNvSpPr/>
            <p:nvPr/>
          </p:nvSpPr>
          <p:spPr>
            <a:xfrm>
              <a:off x="2068312" y="212983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8">
              <a:extLst>
                <a:ext uri="{FF2B5EF4-FFF2-40B4-BE49-F238E27FC236}">
                  <a16:creationId xmlns:a16="http://schemas.microsoft.com/office/drawing/2014/main" id="{5739BDF1-F5B0-46B5-80D1-80F5FAC95F89}"/>
                </a:ext>
              </a:extLst>
            </p:cNvPr>
            <p:cNvSpPr/>
            <p:nvPr/>
          </p:nvSpPr>
          <p:spPr>
            <a:xfrm>
              <a:off x="2068312" y="212983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89">
              <a:extLst>
                <a:ext uri="{FF2B5EF4-FFF2-40B4-BE49-F238E27FC236}">
                  <a16:creationId xmlns:a16="http://schemas.microsoft.com/office/drawing/2014/main" id="{ABC7E273-9400-646D-1399-6D00749814EF}"/>
                </a:ext>
              </a:extLst>
            </p:cNvPr>
            <p:cNvSpPr/>
            <p:nvPr/>
          </p:nvSpPr>
          <p:spPr>
            <a:xfrm>
              <a:off x="2068312" y="209700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0">
              <a:extLst>
                <a:ext uri="{FF2B5EF4-FFF2-40B4-BE49-F238E27FC236}">
                  <a16:creationId xmlns:a16="http://schemas.microsoft.com/office/drawing/2014/main" id="{EED66E9D-2FBD-B2D0-1864-85959138D14E}"/>
                </a:ext>
              </a:extLst>
            </p:cNvPr>
            <p:cNvSpPr/>
            <p:nvPr/>
          </p:nvSpPr>
          <p:spPr>
            <a:xfrm>
              <a:off x="2068312" y="209700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1">
              <a:extLst>
                <a:ext uri="{FF2B5EF4-FFF2-40B4-BE49-F238E27FC236}">
                  <a16:creationId xmlns:a16="http://schemas.microsoft.com/office/drawing/2014/main" id="{B425503F-5ECA-B868-F9EB-18E821EF9CB0}"/>
                </a:ext>
              </a:extLst>
            </p:cNvPr>
            <p:cNvSpPr/>
            <p:nvPr/>
          </p:nvSpPr>
          <p:spPr>
            <a:xfrm>
              <a:off x="2068312" y="206343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2">
              <a:extLst>
                <a:ext uri="{FF2B5EF4-FFF2-40B4-BE49-F238E27FC236}">
                  <a16:creationId xmlns:a16="http://schemas.microsoft.com/office/drawing/2014/main" id="{5DC78E2D-845C-5E65-F91D-9ABDEF2EC7C9}"/>
                </a:ext>
              </a:extLst>
            </p:cNvPr>
            <p:cNvSpPr/>
            <p:nvPr/>
          </p:nvSpPr>
          <p:spPr>
            <a:xfrm>
              <a:off x="2068312" y="206343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3">
              <a:extLst>
                <a:ext uri="{FF2B5EF4-FFF2-40B4-BE49-F238E27FC236}">
                  <a16:creationId xmlns:a16="http://schemas.microsoft.com/office/drawing/2014/main" id="{28C63F42-41B2-A798-FDEC-DF819861D274}"/>
                </a:ext>
              </a:extLst>
            </p:cNvPr>
            <p:cNvSpPr/>
            <p:nvPr/>
          </p:nvSpPr>
          <p:spPr>
            <a:xfrm>
              <a:off x="2068312" y="219438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4">
              <a:extLst>
                <a:ext uri="{FF2B5EF4-FFF2-40B4-BE49-F238E27FC236}">
                  <a16:creationId xmlns:a16="http://schemas.microsoft.com/office/drawing/2014/main" id="{00166494-6860-0A2D-6844-04F5724859F2}"/>
                </a:ext>
              </a:extLst>
            </p:cNvPr>
            <p:cNvSpPr/>
            <p:nvPr/>
          </p:nvSpPr>
          <p:spPr>
            <a:xfrm>
              <a:off x="2068312" y="219438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5">
              <a:extLst>
                <a:ext uri="{FF2B5EF4-FFF2-40B4-BE49-F238E27FC236}">
                  <a16:creationId xmlns:a16="http://schemas.microsoft.com/office/drawing/2014/main" id="{98845F03-6AC2-CC29-EAE4-85CE59F83445}"/>
                </a:ext>
              </a:extLst>
            </p:cNvPr>
            <p:cNvSpPr/>
            <p:nvPr/>
          </p:nvSpPr>
          <p:spPr>
            <a:xfrm>
              <a:off x="2068312" y="225748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6">
              <a:extLst>
                <a:ext uri="{FF2B5EF4-FFF2-40B4-BE49-F238E27FC236}">
                  <a16:creationId xmlns:a16="http://schemas.microsoft.com/office/drawing/2014/main" id="{92ECD564-20C5-483E-0F25-11CA1C829F3C}"/>
                </a:ext>
              </a:extLst>
            </p:cNvPr>
            <p:cNvSpPr/>
            <p:nvPr/>
          </p:nvSpPr>
          <p:spPr>
            <a:xfrm>
              <a:off x="2068312" y="225748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7">
              <a:extLst>
                <a:ext uri="{FF2B5EF4-FFF2-40B4-BE49-F238E27FC236}">
                  <a16:creationId xmlns:a16="http://schemas.microsoft.com/office/drawing/2014/main" id="{342666C2-F273-C11E-2A96-DCBE6E2EBF80}"/>
                </a:ext>
              </a:extLst>
            </p:cNvPr>
            <p:cNvSpPr/>
            <p:nvPr/>
          </p:nvSpPr>
          <p:spPr>
            <a:xfrm>
              <a:off x="2068312" y="2224655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8">
              <a:extLst>
                <a:ext uri="{FF2B5EF4-FFF2-40B4-BE49-F238E27FC236}">
                  <a16:creationId xmlns:a16="http://schemas.microsoft.com/office/drawing/2014/main" id="{0C9A282F-AB98-C795-3CD8-42AF33785133}"/>
                </a:ext>
              </a:extLst>
            </p:cNvPr>
            <p:cNvSpPr/>
            <p:nvPr/>
          </p:nvSpPr>
          <p:spPr>
            <a:xfrm>
              <a:off x="2068312" y="2224655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299">
              <a:extLst>
                <a:ext uri="{FF2B5EF4-FFF2-40B4-BE49-F238E27FC236}">
                  <a16:creationId xmlns:a16="http://schemas.microsoft.com/office/drawing/2014/main" id="{AC232917-9759-2EA2-F0D5-59416DABB567}"/>
                </a:ext>
              </a:extLst>
            </p:cNvPr>
            <p:cNvSpPr/>
            <p:nvPr/>
          </p:nvSpPr>
          <p:spPr>
            <a:xfrm>
              <a:off x="1955952" y="2138439"/>
              <a:ext cx="463550" cy="85725"/>
            </a:xfrm>
            <a:custGeom>
              <a:avLst/>
              <a:gdLst/>
              <a:ahLst/>
              <a:cxnLst/>
              <a:rect l="l" t="t" r="r" b="b"/>
              <a:pathLst>
                <a:path w="463550" h="85725">
                  <a:moveTo>
                    <a:pt x="463397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63397" y="85369"/>
                  </a:lnTo>
                  <a:lnTo>
                    <a:pt x="463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1" name="object 300">
            <a:extLst>
              <a:ext uri="{FF2B5EF4-FFF2-40B4-BE49-F238E27FC236}">
                <a16:creationId xmlns:a16="http://schemas.microsoft.com/office/drawing/2014/main" id="{ACC37332-BDB5-6FD1-F0C1-EDBBBE23C68D}"/>
              </a:ext>
            </a:extLst>
          </p:cNvPr>
          <p:cNvSpPr txBox="1"/>
          <p:nvPr/>
        </p:nvSpPr>
        <p:spPr>
          <a:xfrm>
            <a:off x="4092048" y="1621563"/>
            <a:ext cx="463550" cy="85090"/>
          </a:xfrm>
          <a:prstGeom prst="rect">
            <a:avLst/>
          </a:prstGeom>
          <a:ln w="10134">
            <a:solidFill>
              <a:srgbClr val="02090B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65"/>
              </a:spcBef>
            </a:pP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sz="400" spc="1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02" name="object 301">
            <a:extLst>
              <a:ext uri="{FF2B5EF4-FFF2-40B4-BE49-F238E27FC236}">
                <a16:creationId xmlns:a16="http://schemas.microsoft.com/office/drawing/2014/main" id="{3588DB70-BA48-F661-C9A3-040198183E51}"/>
              </a:ext>
            </a:extLst>
          </p:cNvPr>
          <p:cNvSpPr txBox="1"/>
          <p:nvPr/>
        </p:nvSpPr>
        <p:spPr>
          <a:xfrm>
            <a:off x="3543512" y="498158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450"/>
              </a:lnSpc>
            </a:pPr>
            <a:r>
              <a:rPr sz="400" spc="-10" dirty="0">
                <a:latin typeface="Lucida Sans"/>
                <a:cs typeface="Lucida Sans"/>
              </a:rPr>
              <a:t>Query</a:t>
            </a:r>
            <a:endParaRPr sz="400">
              <a:latin typeface="Lucida Sans"/>
              <a:cs typeface="Lucida Sans"/>
            </a:endParaRPr>
          </a:p>
          <a:p>
            <a:pPr marL="67945">
              <a:lnSpc>
                <a:spcPts val="475"/>
              </a:lnSpc>
            </a:pPr>
            <a:r>
              <a:rPr sz="400" spc="-10" dirty="0">
                <a:latin typeface="Lucida Sans"/>
                <a:cs typeface="Lucida Sans"/>
              </a:rPr>
              <a:t>sequence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03" name="object 302">
            <a:extLst>
              <a:ext uri="{FF2B5EF4-FFF2-40B4-BE49-F238E27FC236}">
                <a16:creationId xmlns:a16="http://schemas.microsoft.com/office/drawing/2014/main" id="{154DE0EB-BF12-39BA-252B-75DBADECE636}"/>
              </a:ext>
            </a:extLst>
          </p:cNvPr>
          <p:cNvSpPr txBox="1"/>
          <p:nvPr/>
        </p:nvSpPr>
        <p:spPr>
          <a:xfrm>
            <a:off x="4135433" y="1338961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70485" marR="46990" indent="-41275">
              <a:lnSpc>
                <a:spcPts val="470"/>
              </a:lnSpc>
              <a:spcBef>
                <a:spcPts val="20"/>
              </a:spcBef>
            </a:pPr>
            <a:r>
              <a:rPr sz="400" spc="-10" dirty="0">
                <a:latin typeface="Lucida Sans"/>
                <a:cs typeface="Lucida Sans"/>
              </a:rPr>
              <a:t>HMMsearch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dirty="0">
                <a:latin typeface="Lucida Sans"/>
                <a:cs typeface="Lucida Sans"/>
              </a:rPr>
              <a:t>Raw</a:t>
            </a:r>
            <a:r>
              <a:rPr sz="400" spc="-25" dirty="0">
                <a:latin typeface="Lucida Sans"/>
                <a:cs typeface="Lucida Sans"/>
              </a:rPr>
              <a:t> </a:t>
            </a:r>
            <a:r>
              <a:rPr sz="400" spc="-20" dirty="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04" name="object 303">
            <a:extLst>
              <a:ext uri="{FF2B5EF4-FFF2-40B4-BE49-F238E27FC236}">
                <a16:creationId xmlns:a16="http://schemas.microsoft.com/office/drawing/2014/main" id="{B6BEF091-B94E-C68F-E480-63A097E13803}"/>
              </a:ext>
            </a:extLst>
          </p:cNvPr>
          <p:cNvSpPr/>
          <p:nvPr/>
        </p:nvSpPr>
        <p:spPr>
          <a:xfrm>
            <a:off x="2956911" y="1335380"/>
            <a:ext cx="370205" cy="121920"/>
          </a:xfrm>
          <a:custGeom>
            <a:avLst/>
            <a:gdLst/>
            <a:ahLst/>
            <a:cxnLst/>
            <a:rect l="l" t="t" r="r" b="b"/>
            <a:pathLst>
              <a:path w="370205" h="121919">
                <a:moveTo>
                  <a:pt x="369887" y="121920"/>
                </a:moveTo>
                <a:lnTo>
                  <a:pt x="0" y="121920"/>
                </a:lnTo>
                <a:lnTo>
                  <a:pt x="0" y="0"/>
                </a:lnTo>
                <a:lnTo>
                  <a:pt x="369887" y="0"/>
                </a:lnTo>
                <a:lnTo>
                  <a:pt x="369887" y="121920"/>
                </a:lnTo>
                <a:close/>
              </a:path>
            </a:pathLst>
          </a:custGeom>
          <a:ln w="101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4">
            <a:extLst>
              <a:ext uri="{FF2B5EF4-FFF2-40B4-BE49-F238E27FC236}">
                <a16:creationId xmlns:a16="http://schemas.microsoft.com/office/drawing/2014/main" id="{AC0F47F2-F6AA-3B50-F8F3-E5E5A5839BB7}"/>
              </a:ext>
            </a:extLst>
          </p:cNvPr>
          <p:cNvSpPr txBox="1"/>
          <p:nvPr/>
        </p:nvSpPr>
        <p:spPr>
          <a:xfrm>
            <a:off x="2956911" y="1335376"/>
            <a:ext cx="370205" cy="1219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905" rIns="0" bIns="0" rtlCol="0">
            <a:spAutoFit/>
          </a:bodyPr>
          <a:lstStyle/>
          <a:p>
            <a:pPr marL="145415" marR="72390" indent="-62230">
              <a:lnSpc>
                <a:spcPts val="470"/>
              </a:lnSpc>
              <a:spcBef>
                <a:spcPts val="15"/>
              </a:spcBef>
            </a:pPr>
            <a:r>
              <a:rPr sz="400" spc="-20" dirty="0">
                <a:latin typeface="Lucida Sans"/>
                <a:cs typeface="Lucida Sans"/>
              </a:rPr>
              <a:t>HHblits2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 dirty="0">
              <a:latin typeface="Lucida Sans"/>
              <a:cs typeface="Lucida Sans"/>
            </a:endParaRPr>
          </a:p>
        </p:txBody>
      </p:sp>
      <p:sp>
        <p:nvSpPr>
          <p:cNvPr id="306" name="object 305">
            <a:extLst>
              <a:ext uri="{FF2B5EF4-FFF2-40B4-BE49-F238E27FC236}">
                <a16:creationId xmlns:a16="http://schemas.microsoft.com/office/drawing/2014/main" id="{44C41A54-BECB-0243-DB10-291ECB89DA2A}"/>
              </a:ext>
            </a:extLst>
          </p:cNvPr>
          <p:cNvSpPr txBox="1"/>
          <p:nvPr/>
        </p:nvSpPr>
        <p:spPr>
          <a:xfrm>
            <a:off x="3543512" y="1069112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76200" marR="36195" indent="-27305">
              <a:lnSpc>
                <a:spcPts val="470"/>
              </a:lnSpc>
              <a:spcBef>
                <a:spcPts val="5"/>
              </a:spcBef>
            </a:pPr>
            <a:r>
              <a:rPr sz="400" spc="-10" dirty="0">
                <a:latin typeface="Lucida Sans"/>
                <a:cs typeface="Lucida Sans"/>
              </a:rPr>
              <a:t>Jackhmmer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dirty="0">
                <a:latin typeface="Lucida Sans"/>
                <a:cs typeface="Lucida Sans"/>
              </a:rPr>
              <a:t>Raw</a:t>
            </a:r>
            <a:r>
              <a:rPr sz="400" spc="-25" dirty="0">
                <a:latin typeface="Lucida Sans"/>
                <a:cs typeface="Lucida Sans"/>
              </a:rPr>
              <a:t> </a:t>
            </a:r>
            <a:r>
              <a:rPr sz="400" spc="-20" dirty="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07" name="object 306">
            <a:extLst>
              <a:ext uri="{FF2B5EF4-FFF2-40B4-BE49-F238E27FC236}">
                <a16:creationId xmlns:a16="http://schemas.microsoft.com/office/drawing/2014/main" id="{60991608-12C5-D36B-05C4-15CDEF2B5040}"/>
              </a:ext>
            </a:extLst>
          </p:cNvPr>
          <p:cNvSpPr txBox="1"/>
          <p:nvPr/>
        </p:nvSpPr>
        <p:spPr>
          <a:xfrm>
            <a:off x="4135433" y="1860944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830" marR="24765">
              <a:lnSpc>
                <a:spcPts val="470"/>
              </a:lnSpc>
            </a:pPr>
            <a:r>
              <a:rPr sz="400" spc="-10" dirty="0">
                <a:latin typeface="Lucida Sans"/>
                <a:cs typeface="Lucida Sans"/>
              </a:rPr>
              <a:t>HMMsearch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10" dirty="0">
                <a:latin typeface="Lucida Sans"/>
                <a:cs typeface="Lucida Sans"/>
              </a:rPr>
              <a:t>HHblits</a:t>
            </a:r>
            <a:r>
              <a:rPr sz="400" spc="2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308" name="object 307">
            <a:extLst>
              <a:ext uri="{FF2B5EF4-FFF2-40B4-BE49-F238E27FC236}">
                <a16:creationId xmlns:a16="http://schemas.microsoft.com/office/drawing/2014/main" id="{21D3E125-82E5-7892-130E-D351F4DB1DB5}"/>
              </a:ext>
            </a:extLst>
          </p:cNvPr>
          <p:cNvGrpSpPr/>
          <p:nvPr/>
        </p:nvGrpSpPr>
        <p:grpSpPr>
          <a:xfrm>
            <a:off x="2972954" y="606485"/>
            <a:ext cx="1374775" cy="1499870"/>
            <a:chOff x="836856" y="1123645"/>
            <a:chExt cx="1374775" cy="1499870"/>
          </a:xfrm>
        </p:grpSpPr>
        <p:sp>
          <p:nvSpPr>
            <p:cNvPr id="309" name="object 308">
              <a:extLst>
                <a:ext uri="{FF2B5EF4-FFF2-40B4-BE49-F238E27FC236}">
                  <a16:creationId xmlns:a16="http://schemas.microsoft.com/office/drawing/2014/main" id="{D71D8C32-5233-A3B5-7948-F70BAA09DF79}"/>
                </a:ext>
              </a:extLst>
            </p:cNvPr>
            <p:cNvSpPr/>
            <p:nvPr/>
          </p:nvSpPr>
          <p:spPr>
            <a:xfrm>
              <a:off x="841936" y="2328803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168694" y="0"/>
                  </a:moveTo>
                  <a:lnTo>
                    <a:pt x="0" y="84658"/>
                  </a:lnTo>
                  <a:lnTo>
                    <a:pt x="166204" y="164414"/>
                  </a:lnTo>
                  <a:lnTo>
                    <a:pt x="334899" y="79756"/>
                  </a:lnTo>
                  <a:lnTo>
                    <a:pt x="16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09">
              <a:extLst>
                <a:ext uri="{FF2B5EF4-FFF2-40B4-BE49-F238E27FC236}">
                  <a16:creationId xmlns:a16="http://schemas.microsoft.com/office/drawing/2014/main" id="{10CE585A-3877-AC65-0CFB-E4EBE105D475}"/>
                </a:ext>
              </a:extLst>
            </p:cNvPr>
            <p:cNvSpPr/>
            <p:nvPr/>
          </p:nvSpPr>
          <p:spPr>
            <a:xfrm>
              <a:off x="841936" y="2328803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334899" y="79756"/>
                  </a:moveTo>
                  <a:lnTo>
                    <a:pt x="166204" y="164414"/>
                  </a:lnTo>
                  <a:lnTo>
                    <a:pt x="0" y="84658"/>
                  </a:lnTo>
                  <a:lnTo>
                    <a:pt x="168694" y="0"/>
                  </a:lnTo>
                  <a:lnTo>
                    <a:pt x="334899" y="79756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0">
              <a:extLst>
                <a:ext uri="{FF2B5EF4-FFF2-40B4-BE49-F238E27FC236}">
                  <a16:creationId xmlns:a16="http://schemas.microsoft.com/office/drawing/2014/main" id="{4A65086C-F68B-1161-65FC-C25DF115B47C}"/>
                </a:ext>
              </a:extLst>
            </p:cNvPr>
            <p:cNvSpPr/>
            <p:nvPr/>
          </p:nvSpPr>
          <p:spPr>
            <a:xfrm>
              <a:off x="1431588" y="2332923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168694" y="0"/>
                  </a:moveTo>
                  <a:lnTo>
                    <a:pt x="0" y="84658"/>
                  </a:lnTo>
                  <a:lnTo>
                    <a:pt x="166204" y="164414"/>
                  </a:lnTo>
                  <a:lnTo>
                    <a:pt x="334899" y="79756"/>
                  </a:lnTo>
                  <a:lnTo>
                    <a:pt x="16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1">
              <a:extLst>
                <a:ext uri="{FF2B5EF4-FFF2-40B4-BE49-F238E27FC236}">
                  <a16:creationId xmlns:a16="http://schemas.microsoft.com/office/drawing/2014/main" id="{D43A65B2-84AF-47EF-E04F-2CD4998172BA}"/>
                </a:ext>
              </a:extLst>
            </p:cNvPr>
            <p:cNvSpPr/>
            <p:nvPr/>
          </p:nvSpPr>
          <p:spPr>
            <a:xfrm>
              <a:off x="1431588" y="2332923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334899" y="79756"/>
                  </a:moveTo>
                  <a:lnTo>
                    <a:pt x="166204" y="164414"/>
                  </a:lnTo>
                  <a:lnTo>
                    <a:pt x="0" y="84658"/>
                  </a:lnTo>
                  <a:lnTo>
                    <a:pt x="168694" y="0"/>
                  </a:lnTo>
                  <a:lnTo>
                    <a:pt x="334899" y="79756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2">
              <a:extLst>
                <a:ext uri="{FF2B5EF4-FFF2-40B4-BE49-F238E27FC236}">
                  <a16:creationId xmlns:a16="http://schemas.microsoft.com/office/drawing/2014/main" id="{C4AF2520-B218-A381-BFC6-3474F0BFD9BF}"/>
                </a:ext>
              </a:extLst>
            </p:cNvPr>
            <p:cNvSpPr/>
            <p:nvPr/>
          </p:nvSpPr>
          <p:spPr>
            <a:xfrm>
              <a:off x="1007235" y="1138825"/>
              <a:ext cx="0" cy="198755"/>
            </a:xfrm>
            <a:custGeom>
              <a:avLst/>
              <a:gdLst/>
              <a:ahLst/>
              <a:cxnLst/>
              <a:rect l="l" t="t" r="r" b="b"/>
              <a:pathLst>
                <a:path h="198755">
                  <a:moveTo>
                    <a:pt x="0" y="0"/>
                  </a:moveTo>
                  <a:lnTo>
                    <a:pt x="0" y="19875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3">
              <a:extLst>
                <a:ext uri="{FF2B5EF4-FFF2-40B4-BE49-F238E27FC236}">
                  <a16:creationId xmlns:a16="http://schemas.microsoft.com/office/drawing/2014/main" id="{B25F75BE-BE6E-8CD9-E038-1453232764DF}"/>
                </a:ext>
              </a:extLst>
            </p:cNvPr>
            <p:cNvSpPr/>
            <p:nvPr/>
          </p:nvSpPr>
          <p:spPr>
            <a:xfrm>
              <a:off x="982521" y="1320013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4">
              <a:extLst>
                <a:ext uri="{FF2B5EF4-FFF2-40B4-BE49-F238E27FC236}">
                  <a16:creationId xmlns:a16="http://schemas.microsoft.com/office/drawing/2014/main" id="{7FF159F7-7E59-5DD3-E21F-CFCA517AAACB}"/>
                </a:ext>
              </a:extLst>
            </p:cNvPr>
            <p:cNvSpPr/>
            <p:nvPr/>
          </p:nvSpPr>
          <p:spPr>
            <a:xfrm>
              <a:off x="1007235" y="1616023"/>
              <a:ext cx="0" cy="194945"/>
            </a:xfrm>
            <a:custGeom>
              <a:avLst/>
              <a:gdLst/>
              <a:ahLst/>
              <a:cxnLst/>
              <a:rect l="l" t="t" r="r" b="b"/>
              <a:pathLst>
                <a:path h="194944">
                  <a:moveTo>
                    <a:pt x="0" y="0"/>
                  </a:moveTo>
                  <a:lnTo>
                    <a:pt x="0" y="19455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5">
              <a:extLst>
                <a:ext uri="{FF2B5EF4-FFF2-40B4-BE49-F238E27FC236}">
                  <a16:creationId xmlns:a16="http://schemas.microsoft.com/office/drawing/2014/main" id="{DEC96944-0305-6512-57D8-414F62F0CA40}"/>
                </a:ext>
              </a:extLst>
            </p:cNvPr>
            <p:cNvSpPr/>
            <p:nvPr/>
          </p:nvSpPr>
          <p:spPr>
            <a:xfrm>
              <a:off x="982521" y="179300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6">
              <a:extLst>
                <a:ext uri="{FF2B5EF4-FFF2-40B4-BE49-F238E27FC236}">
                  <a16:creationId xmlns:a16="http://schemas.microsoft.com/office/drawing/2014/main" id="{CCF72565-3B89-5F36-F7C6-1CD45E8D29AB}"/>
                </a:ext>
              </a:extLst>
            </p:cNvPr>
            <p:cNvSpPr/>
            <p:nvPr/>
          </p:nvSpPr>
          <p:spPr>
            <a:xfrm>
              <a:off x="1007235" y="1977077"/>
              <a:ext cx="0" cy="311785"/>
            </a:xfrm>
            <a:custGeom>
              <a:avLst/>
              <a:gdLst/>
              <a:ahLst/>
              <a:cxnLst/>
              <a:rect l="l" t="t" r="r" b="b"/>
              <a:pathLst>
                <a:path h="311785">
                  <a:moveTo>
                    <a:pt x="0" y="0"/>
                  </a:moveTo>
                  <a:lnTo>
                    <a:pt x="0" y="31131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7">
              <a:extLst>
                <a:ext uri="{FF2B5EF4-FFF2-40B4-BE49-F238E27FC236}">
                  <a16:creationId xmlns:a16="http://schemas.microsoft.com/office/drawing/2014/main" id="{8246D652-98E2-632E-4BF9-F5F97F2694E5}"/>
                </a:ext>
              </a:extLst>
            </p:cNvPr>
            <p:cNvSpPr/>
            <p:nvPr/>
          </p:nvSpPr>
          <p:spPr>
            <a:xfrm>
              <a:off x="982521" y="227083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8">
              <a:extLst>
                <a:ext uri="{FF2B5EF4-FFF2-40B4-BE49-F238E27FC236}">
                  <a16:creationId xmlns:a16="http://schemas.microsoft.com/office/drawing/2014/main" id="{707C48FE-0D74-3762-58A8-0980ABC2EA95}"/>
                </a:ext>
              </a:extLst>
            </p:cNvPr>
            <p:cNvSpPr/>
            <p:nvPr/>
          </p:nvSpPr>
          <p:spPr>
            <a:xfrm>
              <a:off x="1596043" y="1133805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59">
                  <a:moveTo>
                    <a:pt x="0" y="0"/>
                  </a:moveTo>
                  <a:lnTo>
                    <a:pt x="0" y="60693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19">
              <a:extLst>
                <a:ext uri="{FF2B5EF4-FFF2-40B4-BE49-F238E27FC236}">
                  <a16:creationId xmlns:a16="http://schemas.microsoft.com/office/drawing/2014/main" id="{028AE50A-D8AB-9EF9-6E2F-470C16070042}"/>
                </a:ext>
              </a:extLst>
            </p:cNvPr>
            <p:cNvSpPr/>
            <p:nvPr/>
          </p:nvSpPr>
          <p:spPr>
            <a:xfrm>
              <a:off x="1571329" y="117693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0">
              <a:extLst>
                <a:ext uri="{FF2B5EF4-FFF2-40B4-BE49-F238E27FC236}">
                  <a16:creationId xmlns:a16="http://schemas.microsoft.com/office/drawing/2014/main" id="{699E6C76-E68A-D27F-5F4B-332CDCBFD3FA}"/>
                </a:ext>
              </a:extLst>
            </p:cNvPr>
            <p:cNvSpPr/>
            <p:nvPr/>
          </p:nvSpPr>
          <p:spPr>
            <a:xfrm>
              <a:off x="1596043" y="1473625"/>
              <a:ext cx="0" cy="75565"/>
            </a:xfrm>
            <a:custGeom>
              <a:avLst/>
              <a:gdLst/>
              <a:ahLst/>
              <a:cxnLst/>
              <a:rect l="l" t="t" r="r" b="b"/>
              <a:pathLst>
                <a:path h="75565">
                  <a:moveTo>
                    <a:pt x="0" y="0"/>
                  </a:moveTo>
                  <a:lnTo>
                    <a:pt x="0" y="7545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1">
              <a:extLst>
                <a:ext uri="{FF2B5EF4-FFF2-40B4-BE49-F238E27FC236}">
                  <a16:creationId xmlns:a16="http://schemas.microsoft.com/office/drawing/2014/main" id="{A4075BAF-8CEE-E71B-C0CA-6837FF05825B}"/>
                </a:ext>
              </a:extLst>
            </p:cNvPr>
            <p:cNvSpPr/>
            <p:nvPr/>
          </p:nvSpPr>
          <p:spPr>
            <a:xfrm>
              <a:off x="1571329" y="1531511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2">
              <a:extLst>
                <a:ext uri="{FF2B5EF4-FFF2-40B4-BE49-F238E27FC236}">
                  <a16:creationId xmlns:a16="http://schemas.microsoft.com/office/drawing/2014/main" id="{EC40949D-56FA-F969-4FF3-90D4F5E6B1CC}"/>
                </a:ext>
              </a:extLst>
            </p:cNvPr>
            <p:cNvSpPr/>
            <p:nvPr/>
          </p:nvSpPr>
          <p:spPr>
            <a:xfrm>
              <a:off x="1596043" y="1708286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5">
                  <a:moveTo>
                    <a:pt x="0" y="0"/>
                  </a:moveTo>
                  <a:lnTo>
                    <a:pt x="0" y="4588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3">
              <a:extLst>
                <a:ext uri="{FF2B5EF4-FFF2-40B4-BE49-F238E27FC236}">
                  <a16:creationId xmlns:a16="http://schemas.microsoft.com/office/drawing/2014/main" id="{AF150567-A676-A191-D2D1-8D69B663D31D}"/>
                </a:ext>
              </a:extLst>
            </p:cNvPr>
            <p:cNvSpPr/>
            <p:nvPr/>
          </p:nvSpPr>
          <p:spPr>
            <a:xfrm>
              <a:off x="1571329" y="1736608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4">
              <a:extLst>
                <a:ext uri="{FF2B5EF4-FFF2-40B4-BE49-F238E27FC236}">
                  <a16:creationId xmlns:a16="http://schemas.microsoft.com/office/drawing/2014/main" id="{F8071DB5-436C-A578-FA06-A2EB4BC18E70}"/>
                </a:ext>
              </a:extLst>
            </p:cNvPr>
            <p:cNvSpPr/>
            <p:nvPr/>
          </p:nvSpPr>
          <p:spPr>
            <a:xfrm>
              <a:off x="1596043" y="2022386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5">
                  <a:moveTo>
                    <a:pt x="0" y="0"/>
                  </a:moveTo>
                  <a:lnTo>
                    <a:pt x="0" y="4577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5">
              <a:extLst>
                <a:ext uri="{FF2B5EF4-FFF2-40B4-BE49-F238E27FC236}">
                  <a16:creationId xmlns:a16="http://schemas.microsoft.com/office/drawing/2014/main" id="{F925C1CE-5248-3EBC-F58C-26942EEC950B}"/>
                </a:ext>
              </a:extLst>
            </p:cNvPr>
            <p:cNvSpPr/>
            <p:nvPr/>
          </p:nvSpPr>
          <p:spPr>
            <a:xfrm>
              <a:off x="1571329" y="2050594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6">
              <a:extLst>
                <a:ext uri="{FF2B5EF4-FFF2-40B4-BE49-F238E27FC236}">
                  <a16:creationId xmlns:a16="http://schemas.microsoft.com/office/drawing/2014/main" id="{AB554A21-443E-213B-A751-0D9BBE63E2BA}"/>
                </a:ext>
              </a:extLst>
            </p:cNvPr>
            <p:cNvSpPr/>
            <p:nvPr/>
          </p:nvSpPr>
          <p:spPr>
            <a:xfrm>
              <a:off x="1596043" y="2232927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60">
                  <a:moveTo>
                    <a:pt x="0" y="0"/>
                  </a:moveTo>
                  <a:lnTo>
                    <a:pt x="0" y="60958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7">
              <a:extLst>
                <a:ext uri="{FF2B5EF4-FFF2-40B4-BE49-F238E27FC236}">
                  <a16:creationId xmlns:a16="http://schemas.microsoft.com/office/drawing/2014/main" id="{D1664016-2A02-BD18-4773-03E194F5850B}"/>
                </a:ext>
              </a:extLst>
            </p:cNvPr>
            <p:cNvSpPr/>
            <p:nvPr/>
          </p:nvSpPr>
          <p:spPr>
            <a:xfrm>
              <a:off x="1571329" y="227632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8">
              <a:extLst>
                <a:ext uri="{FF2B5EF4-FFF2-40B4-BE49-F238E27FC236}">
                  <a16:creationId xmlns:a16="http://schemas.microsoft.com/office/drawing/2014/main" id="{4E7875D5-A187-3E4E-DEA8-B40764BD3F13}"/>
                </a:ext>
              </a:extLst>
            </p:cNvPr>
            <p:cNvSpPr/>
            <p:nvPr/>
          </p:nvSpPr>
          <p:spPr>
            <a:xfrm>
              <a:off x="2186886" y="1137234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6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29">
              <a:extLst>
                <a:ext uri="{FF2B5EF4-FFF2-40B4-BE49-F238E27FC236}">
                  <a16:creationId xmlns:a16="http://schemas.microsoft.com/office/drawing/2014/main" id="{15CB02B0-F1F5-6CDE-9286-0D4AAA9F28F6}"/>
                </a:ext>
              </a:extLst>
            </p:cNvPr>
            <p:cNvSpPr/>
            <p:nvPr/>
          </p:nvSpPr>
          <p:spPr>
            <a:xfrm>
              <a:off x="2162172" y="117693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0">
              <a:extLst>
                <a:ext uri="{FF2B5EF4-FFF2-40B4-BE49-F238E27FC236}">
                  <a16:creationId xmlns:a16="http://schemas.microsoft.com/office/drawing/2014/main" id="{0A90598F-86DB-6AAE-7C78-D0179300CCD3}"/>
                </a:ext>
              </a:extLst>
            </p:cNvPr>
            <p:cNvSpPr/>
            <p:nvPr/>
          </p:nvSpPr>
          <p:spPr>
            <a:xfrm>
              <a:off x="2186886" y="1434744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h="52705">
                  <a:moveTo>
                    <a:pt x="0" y="0"/>
                  </a:moveTo>
                  <a:lnTo>
                    <a:pt x="0" y="5269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1">
              <a:extLst>
                <a:ext uri="{FF2B5EF4-FFF2-40B4-BE49-F238E27FC236}">
                  <a16:creationId xmlns:a16="http://schemas.microsoft.com/office/drawing/2014/main" id="{53E59A38-3210-5461-4E63-10A99C9D4E2E}"/>
                </a:ext>
              </a:extLst>
            </p:cNvPr>
            <p:cNvSpPr/>
            <p:nvPr/>
          </p:nvSpPr>
          <p:spPr>
            <a:xfrm>
              <a:off x="2162172" y="146988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2">
              <a:extLst>
                <a:ext uri="{FF2B5EF4-FFF2-40B4-BE49-F238E27FC236}">
                  <a16:creationId xmlns:a16="http://schemas.microsoft.com/office/drawing/2014/main" id="{35EE2DE6-A483-3382-A4F7-E7F32A716B2E}"/>
                </a:ext>
              </a:extLst>
            </p:cNvPr>
            <p:cNvSpPr/>
            <p:nvPr/>
          </p:nvSpPr>
          <p:spPr>
            <a:xfrm>
              <a:off x="2186886" y="177489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0"/>
                  </a:moveTo>
                  <a:lnTo>
                    <a:pt x="0" y="4043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3">
              <a:extLst>
                <a:ext uri="{FF2B5EF4-FFF2-40B4-BE49-F238E27FC236}">
                  <a16:creationId xmlns:a16="http://schemas.microsoft.com/office/drawing/2014/main" id="{4D0FC0DE-1603-3174-7B63-8E192B73E073}"/>
                </a:ext>
              </a:extLst>
            </p:cNvPr>
            <p:cNvSpPr/>
            <p:nvPr/>
          </p:nvSpPr>
          <p:spPr>
            <a:xfrm>
              <a:off x="2162172" y="179777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4">
              <a:extLst>
                <a:ext uri="{FF2B5EF4-FFF2-40B4-BE49-F238E27FC236}">
                  <a16:creationId xmlns:a16="http://schemas.microsoft.com/office/drawing/2014/main" id="{72F69B20-74B8-DCF2-1B45-EE3088336D5C}"/>
                </a:ext>
              </a:extLst>
            </p:cNvPr>
            <p:cNvSpPr/>
            <p:nvPr/>
          </p:nvSpPr>
          <p:spPr>
            <a:xfrm>
              <a:off x="2186886" y="1982868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h="35560">
                  <a:moveTo>
                    <a:pt x="0" y="0"/>
                  </a:moveTo>
                  <a:lnTo>
                    <a:pt x="0" y="3547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5">
              <a:extLst>
                <a:ext uri="{FF2B5EF4-FFF2-40B4-BE49-F238E27FC236}">
                  <a16:creationId xmlns:a16="http://schemas.microsoft.com/office/drawing/2014/main" id="{349A4F4D-3EB3-E2D0-20D9-769948198443}"/>
                </a:ext>
              </a:extLst>
            </p:cNvPr>
            <p:cNvSpPr/>
            <p:nvPr/>
          </p:nvSpPr>
          <p:spPr>
            <a:xfrm>
              <a:off x="2162172" y="200077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6">
              <a:extLst>
                <a:ext uri="{FF2B5EF4-FFF2-40B4-BE49-F238E27FC236}">
                  <a16:creationId xmlns:a16="http://schemas.microsoft.com/office/drawing/2014/main" id="{C76019C8-1A81-931A-EF28-DBBE8A624187}"/>
                </a:ext>
              </a:extLst>
            </p:cNvPr>
            <p:cNvSpPr/>
            <p:nvPr/>
          </p:nvSpPr>
          <p:spPr>
            <a:xfrm>
              <a:off x="2186886" y="2294481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74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7">
              <a:extLst>
                <a:ext uri="{FF2B5EF4-FFF2-40B4-BE49-F238E27FC236}">
                  <a16:creationId xmlns:a16="http://schemas.microsoft.com/office/drawing/2014/main" id="{70A20998-5671-0BDB-3F35-74F819168878}"/>
                </a:ext>
              </a:extLst>
            </p:cNvPr>
            <p:cNvSpPr/>
            <p:nvPr/>
          </p:nvSpPr>
          <p:spPr>
            <a:xfrm>
              <a:off x="2162172" y="2318663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8">
              <a:extLst>
                <a:ext uri="{FF2B5EF4-FFF2-40B4-BE49-F238E27FC236}">
                  <a16:creationId xmlns:a16="http://schemas.microsoft.com/office/drawing/2014/main" id="{846FAFDC-9653-661C-B2CC-1D171B966479}"/>
                </a:ext>
              </a:extLst>
            </p:cNvPr>
            <p:cNvSpPr/>
            <p:nvPr/>
          </p:nvSpPr>
          <p:spPr>
            <a:xfrm>
              <a:off x="1191271" y="190955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39">
              <a:extLst>
                <a:ext uri="{FF2B5EF4-FFF2-40B4-BE49-F238E27FC236}">
                  <a16:creationId xmlns:a16="http://schemas.microsoft.com/office/drawing/2014/main" id="{CF3BFD4C-763E-AFFD-D92C-52CBA245AE1F}"/>
                </a:ext>
              </a:extLst>
            </p:cNvPr>
            <p:cNvSpPr/>
            <p:nvPr/>
          </p:nvSpPr>
          <p:spPr>
            <a:xfrm>
              <a:off x="1235607" y="1909554"/>
              <a:ext cx="43815" cy="0"/>
            </a:xfrm>
            <a:custGeom>
              <a:avLst/>
              <a:gdLst/>
              <a:ahLst/>
              <a:cxnLst/>
              <a:rect l="l" t="t" r="r" b="b"/>
              <a:pathLst>
                <a:path w="43815">
                  <a:moveTo>
                    <a:pt x="0" y="0"/>
                  </a:moveTo>
                  <a:lnTo>
                    <a:pt x="43700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0">
              <a:extLst>
                <a:ext uri="{FF2B5EF4-FFF2-40B4-BE49-F238E27FC236}">
                  <a16:creationId xmlns:a16="http://schemas.microsoft.com/office/drawing/2014/main" id="{1F36AE64-91BE-B9AE-89AF-76B333EA3B2E}"/>
                </a:ext>
              </a:extLst>
            </p:cNvPr>
            <p:cNvSpPr/>
            <p:nvPr/>
          </p:nvSpPr>
          <p:spPr>
            <a:xfrm>
              <a:off x="1293883" y="190955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1">
              <a:extLst>
                <a:ext uri="{FF2B5EF4-FFF2-40B4-BE49-F238E27FC236}">
                  <a16:creationId xmlns:a16="http://schemas.microsoft.com/office/drawing/2014/main" id="{94EF7BE1-E536-E2A4-492F-59091B16C4FE}"/>
                </a:ext>
              </a:extLst>
            </p:cNvPr>
            <p:cNvSpPr/>
            <p:nvPr/>
          </p:nvSpPr>
          <p:spPr>
            <a:xfrm>
              <a:off x="1291521" y="188484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59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2">
              <a:extLst>
                <a:ext uri="{FF2B5EF4-FFF2-40B4-BE49-F238E27FC236}">
                  <a16:creationId xmlns:a16="http://schemas.microsoft.com/office/drawing/2014/main" id="{9BDED2A1-807C-4A4E-FB0D-143047DBEA83}"/>
                </a:ext>
              </a:extLst>
            </p:cNvPr>
            <p:cNvSpPr/>
            <p:nvPr/>
          </p:nvSpPr>
          <p:spPr>
            <a:xfrm>
              <a:off x="1783886" y="218100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3">
              <a:extLst>
                <a:ext uri="{FF2B5EF4-FFF2-40B4-BE49-F238E27FC236}">
                  <a16:creationId xmlns:a16="http://schemas.microsoft.com/office/drawing/2014/main" id="{45946EC9-431D-9F20-49B0-388FE69E040A}"/>
                </a:ext>
              </a:extLst>
            </p:cNvPr>
            <p:cNvSpPr/>
            <p:nvPr/>
          </p:nvSpPr>
          <p:spPr>
            <a:xfrm>
              <a:off x="1834098" y="2181000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5">
                  <a:moveTo>
                    <a:pt x="0" y="0"/>
                  </a:moveTo>
                  <a:lnTo>
                    <a:pt x="52514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4">
              <a:extLst>
                <a:ext uri="{FF2B5EF4-FFF2-40B4-BE49-F238E27FC236}">
                  <a16:creationId xmlns:a16="http://schemas.microsoft.com/office/drawing/2014/main" id="{A4D4A35C-6035-566E-FA6D-3519528B5A70}"/>
                </a:ext>
              </a:extLst>
            </p:cNvPr>
            <p:cNvSpPr/>
            <p:nvPr/>
          </p:nvSpPr>
          <p:spPr>
            <a:xfrm>
              <a:off x="1904122" y="218100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5">
              <a:extLst>
                <a:ext uri="{FF2B5EF4-FFF2-40B4-BE49-F238E27FC236}">
                  <a16:creationId xmlns:a16="http://schemas.microsoft.com/office/drawing/2014/main" id="{819B525A-BCCF-8740-F0B8-06252A18153D}"/>
                </a:ext>
              </a:extLst>
            </p:cNvPr>
            <p:cNvSpPr/>
            <p:nvPr/>
          </p:nvSpPr>
          <p:spPr>
            <a:xfrm>
              <a:off x="1901758" y="2156285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6">
              <a:extLst>
                <a:ext uri="{FF2B5EF4-FFF2-40B4-BE49-F238E27FC236}">
                  <a16:creationId xmlns:a16="http://schemas.microsoft.com/office/drawing/2014/main" id="{59FDA9BD-FFDA-E49F-C836-E7B6003EA52B}"/>
                </a:ext>
              </a:extLst>
            </p:cNvPr>
            <p:cNvSpPr/>
            <p:nvPr/>
          </p:nvSpPr>
          <p:spPr>
            <a:xfrm>
              <a:off x="1596043" y="2497333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7">
              <a:extLst>
                <a:ext uri="{FF2B5EF4-FFF2-40B4-BE49-F238E27FC236}">
                  <a16:creationId xmlns:a16="http://schemas.microsoft.com/office/drawing/2014/main" id="{8501088A-9FA3-793F-D0A5-32402C62B29D}"/>
                </a:ext>
              </a:extLst>
            </p:cNvPr>
            <p:cNvSpPr/>
            <p:nvPr/>
          </p:nvSpPr>
          <p:spPr>
            <a:xfrm>
              <a:off x="1571329" y="2562928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9" name="object 348">
            <a:extLst>
              <a:ext uri="{FF2B5EF4-FFF2-40B4-BE49-F238E27FC236}">
                <a16:creationId xmlns:a16="http://schemas.microsoft.com/office/drawing/2014/main" id="{7F25F937-53A8-E08B-FB0A-3B080A41A154}"/>
              </a:ext>
            </a:extLst>
          </p:cNvPr>
          <p:cNvSpPr txBox="1"/>
          <p:nvPr/>
        </p:nvSpPr>
        <p:spPr>
          <a:xfrm>
            <a:off x="2915601" y="626190"/>
            <a:ext cx="21082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350" name="object 349">
            <a:extLst>
              <a:ext uri="{FF2B5EF4-FFF2-40B4-BE49-F238E27FC236}">
                <a16:creationId xmlns:a16="http://schemas.microsoft.com/office/drawing/2014/main" id="{11B499DB-1073-5A0F-E428-E4461DE60054}"/>
              </a:ext>
            </a:extLst>
          </p:cNvPr>
          <p:cNvGrpSpPr/>
          <p:nvPr/>
        </p:nvGrpSpPr>
        <p:grpSpPr>
          <a:xfrm>
            <a:off x="3295847" y="540505"/>
            <a:ext cx="704215" cy="1369060"/>
            <a:chOff x="1159749" y="1057665"/>
            <a:chExt cx="704215" cy="1369060"/>
          </a:xfrm>
        </p:grpSpPr>
        <p:sp>
          <p:nvSpPr>
            <p:cNvPr id="351" name="object 350">
              <a:extLst>
                <a:ext uri="{FF2B5EF4-FFF2-40B4-BE49-F238E27FC236}">
                  <a16:creationId xmlns:a16="http://schemas.microsoft.com/office/drawing/2014/main" id="{E1AA65DD-A6C3-6246-88C7-F5D6139EA6D6}"/>
                </a:ext>
              </a:extLst>
            </p:cNvPr>
            <p:cNvSpPr/>
            <p:nvPr/>
          </p:nvSpPr>
          <p:spPr>
            <a:xfrm>
              <a:off x="1169909" y="240573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09">
                  <a:moveTo>
                    <a:pt x="0" y="0"/>
                  </a:moveTo>
                  <a:lnTo>
                    <a:pt x="92633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1">
              <a:extLst>
                <a:ext uri="{FF2B5EF4-FFF2-40B4-BE49-F238E27FC236}">
                  <a16:creationId xmlns:a16="http://schemas.microsoft.com/office/drawing/2014/main" id="{6EEC9B43-CDC2-0F0A-7FF3-83F20C9BDD2C}"/>
                </a:ext>
              </a:extLst>
            </p:cNvPr>
            <p:cNvSpPr/>
            <p:nvPr/>
          </p:nvSpPr>
          <p:spPr>
            <a:xfrm>
              <a:off x="1262542" y="1067825"/>
              <a:ext cx="0" cy="1348740"/>
            </a:xfrm>
            <a:custGeom>
              <a:avLst/>
              <a:gdLst/>
              <a:ahLst/>
              <a:cxnLst/>
              <a:rect l="l" t="t" r="r" b="b"/>
              <a:pathLst>
                <a:path h="1348739">
                  <a:moveTo>
                    <a:pt x="0" y="0"/>
                  </a:moveTo>
                  <a:lnTo>
                    <a:pt x="0" y="134820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2">
              <a:extLst>
                <a:ext uri="{FF2B5EF4-FFF2-40B4-BE49-F238E27FC236}">
                  <a16:creationId xmlns:a16="http://schemas.microsoft.com/office/drawing/2014/main" id="{04254AAF-3C72-3B1D-8104-EC21153464F6}"/>
                </a:ext>
              </a:extLst>
            </p:cNvPr>
            <p:cNvSpPr/>
            <p:nvPr/>
          </p:nvSpPr>
          <p:spPr>
            <a:xfrm>
              <a:off x="1853518" y="1069416"/>
              <a:ext cx="0" cy="1346835"/>
            </a:xfrm>
            <a:custGeom>
              <a:avLst/>
              <a:gdLst/>
              <a:ahLst/>
              <a:cxnLst/>
              <a:rect l="l" t="t" r="r" b="b"/>
              <a:pathLst>
                <a:path h="1346835">
                  <a:moveTo>
                    <a:pt x="0" y="0"/>
                  </a:moveTo>
                  <a:lnTo>
                    <a:pt x="0" y="134661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4" name="object 353">
            <a:extLst>
              <a:ext uri="{FF2B5EF4-FFF2-40B4-BE49-F238E27FC236}">
                <a16:creationId xmlns:a16="http://schemas.microsoft.com/office/drawing/2014/main" id="{584AC650-02B0-4389-B337-441C3F15FE4D}"/>
              </a:ext>
            </a:extLst>
          </p:cNvPr>
          <p:cNvSpPr txBox="1"/>
          <p:nvPr/>
        </p:nvSpPr>
        <p:spPr>
          <a:xfrm>
            <a:off x="3401029" y="1276309"/>
            <a:ext cx="21082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355" name="object 354">
            <a:extLst>
              <a:ext uri="{FF2B5EF4-FFF2-40B4-BE49-F238E27FC236}">
                <a16:creationId xmlns:a16="http://schemas.microsoft.com/office/drawing/2014/main" id="{333035E6-A2B2-9D17-C673-9AE609B224B4}"/>
              </a:ext>
            </a:extLst>
          </p:cNvPr>
          <p:cNvSpPr/>
          <p:nvPr/>
        </p:nvSpPr>
        <p:spPr>
          <a:xfrm>
            <a:off x="3900268" y="189636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344" y="0"/>
                </a:lnTo>
              </a:path>
            </a:pathLst>
          </a:custGeom>
          <a:ln w="20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5">
            <a:extLst>
              <a:ext uri="{FF2B5EF4-FFF2-40B4-BE49-F238E27FC236}">
                <a16:creationId xmlns:a16="http://schemas.microsoft.com/office/drawing/2014/main" id="{82AA0902-B063-F7BB-323E-88E95CC8D465}"/>
              </a:ext>
            </a:extLst>
          </p:cNvPr>
          <p:cNvSpPr txBox="1"/>
          <p:nvPr/>
        </p:nvSpPr>
        <p:spPr>
          <a:xfrm>
            <a:off x="3997966" y="1533905"/>
            <a:ext cx="21082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357" name="object 356">
            <a:extLst>
              <a:ext uri="{FF2B5EF4-FFF2-40B4-BE49-F238E27FC236}">
                <a16:creationId xmlns:a16="http://schemas.microsoft.com/office/drawing/2014/main" id="{1372ECB5-BE0D-D243-8535-37A97FDBD53A}"/>
              </a:ext>
            </a:extLst>
          </p:cNvPr>
          <p:cNvSpPr txBox="1"/>
          <p:nvPr/>
        </p:nvSpPr>
        <p:spPr>
          <a:xfrm>
            <a:off x="3029417" y="1787406"/>
            <a:ext cx="342265" cy="2565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500"/>
              </a:lnSpc>
              <a:spcBef>
                <a:spcPts val="125"/>
              </a:spcBef>
            </a:pPr>
            <a:r>
              <a:rPr sz="450" spc="-50" dirty="0">
                <a:latin typeface="Lucida Sans"/>
                <a:cs typeface="Lucida Sans"/>
              </a:rPr>
              <a:t>N</a:t>
            </a:r>
            <a:endParaRPr sz="450">
              <a:latin typeface="Lucida Sans"/>
              <a:cs typeface="Lucida Sans"/>
            </a:endParaRPr>
          </a:p>
          <a:p>
            <a:pPr marL="12700">
              <a:lnSpc>
                <a:spcPts val="440"/>
              </a:lnSpc>
            </a:pPr>
            <a:r>
              <a:rPr sz="400" spc="-25" dirty="0">
                <a:latin typeface="Lucida Sans"/>
                <a:cs typeface="Lucida Sans"/>
              </a:rPr>
              <a:t>Ne</a:t>
            </a:r>
            <a:r>
              <a:rPr sz="400" spc="-30" dirty="0">
                <a:latin typeface="Lucida Sans"/>
                <a:cs typeface="Lucida Sans"/>
              </a:rPr>
              <a:t>・≥</a:t>
            </a:r>
            <a:r>
              <a:rPr sz="400" spc="-20" dirty="0">
                <a:latin typeface="Lucida Sans"/>
                <a:cs typeface="Lucida Sans"/>
              </a:rPr>
              <a:t>128</a:t>
            </a:r>
            <a:endParaRPr sz="400">
              <a:latin typeface="Lucida Sans"/>
              <a:cs typeface="Lucida Sans"/>
            </a:endParaRPr>
          </a:p>
          <a:p>
            <a:pPr marL="27305" algn="ctr">
              <a:lnSpc>
                <a:spcPct val="100000"/>
              </a:lnSpc>
              <a:spcBef>
                <a:spcPts val="300"/>
              </a:spcBef>
            </a:pPr>
            <a:r>
              <a:rPr sz="450" spc="-50" dirty="0">
                <a:latin typeface="Lucida Sans"/>
                <a:cs typeface="Lucida Sans"/>
              </a:rPr>
              <a:t>Y</a:t>
            </a:r>
            <a:endParaRPr sz="450">
              <a:latin typeface="Lucida Sans"/>
              <a:cs typeface="Lucida Sans"/>
            </a:endParaRPr>
          </a:p>
        </p:txBody>
      </p:sp>
      <p:sp>
        <p:nvSpPr>
          <p:cNvPr id="358" name="object 357">
            <a:extLst>
              <a:ext uri="{FF2B5EF4-FFF2-40B4-BE49-F238E27FC236}">
                <a16:creationId xmlns:a16="http://schemas.microsoft.com/office/drawing/2014/main" id="{4AF535DC-8082-803C-CBEB-318699ACA334}"/>
              </a:ext>
            </a:extLst>
          </p:cNvPr>
          <p:cNvSpPr txBox="1"/>
          <p:nvPr/>
        </p:nvSpPr>
        <p:spPr>
          <a:xfrm>
            <a:off x="3619074" y="1794937"/>
            <a:ext cx="359410" cy="2489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90"/>
              </a:lnSpc>
              <a:spcBef>
                <a:spcPts val="125"/>
              </a:spcBef>
            </a:pPr>
            <a:r>
              <a:rPr sz="450" spc="-50" dirty="0">
                <a:latin typeface="Lucida Sans"/>
                <a:cs typeface="Lucida Sans"/>
              </a:rPr>
              <a:t>N</a:t>
            </a:r>
            <a:endParaRPr sz="450">
              <a:latin typeface="Lucida Sans"/>
              <a:cs typeface="Lucida Sans"/>
            </a:endParaRPr>
          </a:p>
          <a:p>
            <a:pPr marL="12700">
              <a:lnSpc>
                <a:spcPts val="430"/>
              </a:lnSpc>
            </a:pPr>
            <a:r>
              <a:rPr sz="400" spc="-25" dirty="0">
                <a:latin typeface="Lucida Sans"/>
                <a:cs typeface="Lucida Sans"/>
              </a:rPr>
              <a:t>Ne</a:t>
            </a:r>
            <a:r>
              <a:rPr sz="400" spc="-30" dirty="0">
                <a:latin typeface="Lucida Sans"/>
                <a:cs typeface="Lucida Sans"/>
              </a:rPr>
              <a:t>・≥</a:t>
            </a:r>
            <a:r>
              <a:rPr sz="400" spc="-20" dirty="0">
                <a:latin typeface="Lucida Sans"/>
                <a:cs typeface="Lucida Sans"/>
              </a:rPr>
              <a:t>128</a:t>
            </a:r>
            <a:endParaRPr sz="400">
              <a:latin typeface="Lucida Sans"/>
              <a:cs typeface="Lucida Sans"/>
            </a:endParaRPr>
          </a:p>
          <a:p>
            <a:pPr marL="20320" algn="ctr">
              <a:lnSpc>
                <a:spcPct val="100000"/>
              </a:lnSpc>
              <a:spcBef>
                <a:spcPts val="270"/>
              </a:spcBef>
            </a:pPr>
            <a:r>
              <a:rPr sz="450" spc="-50" dirty="0">
                <a:latin typeface="Lucida Sans"/>
                <a:cs typeface="Lucida Sans"/>
              </a:rPr>
              <a:t>Y</a:t>
            </a:r>
            <a:endParaRPr sz="450">
              <a:latin typeface="Lucida Sans"/>
              <a:cs typeface="Lucida Sans"/>
            </a:endParaRPr>
          </a:p>
        </p:txBody>
      </p:sp>
      <p:sp>
        <p:nvSpPr>
          <p:cNvPr id="359" name="object 358">
            <a:extLst>
              <a:ext uri="{FF2B5EF4-FFF2-40B4-BE49-F238E27FC236}">
                <a16:creationId xmlns:a16="http://schemas.microsoft.com/office/drawing/2014/main" id="{766E1947-6597-A620-73A2-F4F05A558BC2}"/>
              </a:ext>
            </a:extLst>
          </p:cNvPr>
          <p:cNvSpPr txBox="1"/>
          <p:nvPr/>
        </p:nvSpPr>
        <p:spPr>
          <a:xfrm>
            <a:off x="3424220" y="626190"/>
            <a:ext cx="27432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Jackhmmer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360" name="object 359">
            <a:extLst>
              <a:ext uri="{FF2B5EF4-FFF2-40B4-BE49-F238E27FC236}">
                <a16:creationId xmlns:a16="http://schemas.microsoft.com/office/drawing/2014/main" id="{3A415B5E-BD56-672A-BFEA-741E2FB8A5F5}"/>
              </a:ext>
            </a:extLst>
          </p:cNvPr>
          <p:cNvSpPr txBox="1"/>
          <p:nvPr/>
        </p:nvSpPr>
        <p:spPr>
          <a:xfrm>
            <a:off x="4034672" y="626190"/>
            <a:ext cx="248285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HMMbuild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361" name="object 360">
            <a:extLst>
              <a:ext uri="{FF2B5EF4-FFF2-40B4-BE49-F238E27FC236}">
                <a16:creationId xmlns:a16="http://schemas.microsoft.com/office/drawing/2014/main" id="{6573F9C9-5AB4-35E8-BB60-909A2F2EE4C7}"/>
              </a:ext>
            </a:extLst>
          </p:cNvPr>
          <p:cNvSpPr txBox="1"/>
          <p:nvPr/>
        </p:nvSpPr>
        <p:spPr>
          <a:xfrm>
            <a:off x="4020912" y="922897"/>
            <a:ext cx="28194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HMMsearch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362" name="object 361">
            <a:extLst>
              <a:ext uri="{FF2B5EF4-FFF2-40B4-BE49-F238E27FC236}">
                <a16:creationId xmlns:a16="http://schemas.microsoft.com/office/drawing/2014/main" id="{5EFD8E2B-EAB0-6A01-1857-0A90DD2C9EE7}"/>
              </a:ext>
            </a:extLst>
          </p:cNvPr>
          <p:cNvSpPr txBox="1"/>
          <p:nvPr/>
        </p:nvSpPr>
        <p:spPr>
          <a:xfrm>
            <a:off x="4135433" y="498156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2090B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29845" marR="31750" indent="13335">
              <a:lnSpc>
                <a:spcPts val="430"/>
              </a:lnSpc>
              <a:spcBef>
                <a:spcPts val="50"/>
              </a:spcBef>
            </a:pP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Jackhmmer</a:t>
            </a:r>
            <a:r>
              <a:rPr sz="400" spc="50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HHblits</a:t>
            </a:r>
            <a:r>
              <a:rPr sz="400" spc="2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25" dirty="0">
                <a:solidFill>
                  <a:srgbClr val="02090B"/>
                </a:solidFill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63" name="object 362">
            <a:extLst>
              <a:ext uri="{FF2B5EF4-FFF2-40B4-BE49-F238E27FC236}">
                <a16:creationId xmlns:a16="http://schemas.microsoft.com/office/drawing/2014/main" id="{5B4D8E71-114B-EABA-E4C2-800DC416321F}"/>
              </a:ext>
            </a:extLst>
          </p:cNvPr>
          <p:cNvSpPr txBox="1"/>
          <p:nvPr/>
        </p:nvSpPr>
        <p:spPr>
          <a:xfrm>
            <a:off x="4104826" y="1085583"/>
            <a:ext cx="436245" cy="85725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50"/>
              </a:spcBef>
            </a:pPr>
            <a:r>
              <a:rPr sz="400" spc="-10" dirty="0">
                <a:latin typeface="Lucida Sans"/>
                <a:cs typeface="Lucida Sans"/>
              </a:rPr>
              <a:t>Metaclust</a:t>
            </a:r>
            <a:endParaRPr sz="400">
              <a:latin typeface="Lucida Sans"/>
              <a:cs typeface="Lucida Sans"/>
            </a:endParaRPr>
          </a:p>
        </p:txBody>
      </p:sp>
      <p:pic>
        <p:nvPicPr>
          <p:cNvPr id="364" name="object 363">
            <a:extLst>
              <a:ext uri="{FF2B5EF4-FFF2-40B4-BE49-F238E27FC236}">
                <a16:creationId xmlns:a16="http://schemas.microsoft.com/office/drawing/2014/main" id="{5F5316CA-3018-D9CC-C729-D492F41BE1B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37948" y="727660"/>
            <a:ext cx="564337" cy="194995"/>
          </a:xfrm>
          <a:prstGeom prst="rect">
            <a:avLst/>
          </a:prstGeom>
        </p:spPr>
      </p:pic>
      <p:sp>
        <p:nvSpPr>
          <p:cNvPr id="365" name="object 364">
            <a:extLst>
              <a:ext uri="{FF2B5EF4-FFF2-40B4-BE49-F238E27FC236}">
                <a16:creationId xmlns:a16="http://schemas.microsoft.com/office/drawing/2014/main" id="{CF3C99E1-C9DF-A317-0954-54A6F2D39AF7}"/>
              </a:ext>
            </a:extLst>
          </p:cNvPr>
          <p:cNvSpPr txBox="1"/>
          <p:nvPr/>
        </p:nvSpPr>
        <p:spPr>
          <a:xfrm>
            <a:off x="4451892" y="723802"/>
            <a:ext cx="150495" cy="85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spc="-25" dirty="0">
                <a:latin typeface="Lucida Sans"/>
                <a:cs typeface="Lucida Sans"/>
              </a:rPr>
              <a:t>HMM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366" name="object 365">
            <a:extLst>
              <a:ext uri="{FF2B5EF4-FFF2-40B4-BE49-F238E27FC236}">
                <a16:creationId xmlns:a16="http://schemas.microsoft.com/office/drawing/2014/main" id="{1A34ECDC-0D4E-5212-6192-FC0A56E3A64B}"/>
              </a:ext>
            </a:extLst>
          </p:cNvPr>
          <p:cNvGrpSpPr/>
          <p:nvPr/>
        </p:nvGrpSpPr>
        <p:grpSpPr>
          <a:xfrm>
            <a:off x="3510796" y="694941"/>
            <a:ext cx="436245" cy="323215"/>
            <a:chOff x="1374698" y="1212101"/>
            <a:chExt cx="436245" cy="323215"/>
          </a:xfrm>
        </p:grpSpPr>
        <p:pic>
          <p:nvPicPr>
            <p:cNvPr id="367" name="object 366">
              <a:extLst>
                <a:ext uri="{FF2B5EF4-FFF2-40B4-BE49-F238E27FC236}">
                  <a16:creationId xmlns:a16="http://schemas.microsoft.com/office/drawing/2014/main" id="{D74D0B23-E8E4-8A66-2577-BE38EF132EC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7088" y="1212101"/>
              <a:ext cx="326134" cy="323074"/>
            </a:xfrm>
            <a:prstGeom prst="rect">
              <a:avLst/>
            </a:prstGeom>
          </p:spPr>
        </p:pic>
        <p:sp>
          <p:nvSpPr>
            <p:cNvPr id="368" name="object 367">
              <a:extLst>
                <a:ext uri="{FF2B5EF4-FFF2-40B4-BE49-F238E27FC236}">
                  <a16:creationId xmlns:a16="http://schemas.microsoft.com/office/drawing/2014/main" id="{89BFCD72-8255-0C5A-5D09-FCE4BAAA89BB}"/>
                </a:ext>
              </a:extLst>
            </p:cNvPr>
            <p:cNvSpPr/>
            <p:nvPr/>
          </p:nvSpPr>
          <p:spPr>
            <a:xfrm>
              <a:off x="1473640" y="130383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8">
              <a:extLst>
                <a:ext uri="{FF2B5EF4-FFF2-40B4-BE49-F238E27FC236}">
                  <a16:creationId xmlns:a16="http://schemas.microsoft.com/office/drawing/2014/main" id="{40BB0375-4B4E-4AB0-65B0-254E33E5727F}"/>
                </a:ext>
              </a:extLst>
            </p:cNvPr>
            <p:cNvSpPr/>
            <p:nvPr/>
          </p:nvSpPr>
          <p:spPr>
            <a:xfrm>
              <a:off x="1473640" y="130383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69">
              <a:extLst>
                <a:ext uri="{FF2B5EF4-FFF2-40B4-BE49-F238E27FC236}">
                  <a16:creationId xmlns:a16="http://schemas.microsoft.com/office/drawing/2014/main" id="{B9FC9D19-BB70-5F0D-C79C-8E09D486332D}"/>
                </a:ext>
              </a:extLst>
            </p:cNvPr>
            <p:cNvSpPr/>
            <p:nvPr/>
          </p:nvSpPr>
          <p:spPr>
            <a:xfrm>
              <a:off x="1473640" y="1271000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0">
              <a:extLst>
                <a:ext uri="{FF2B5EF4-FFF2-40B4-BE49-F238E27FC236}">
                  <a16:creationId xmlns:a16="http://schemas.microsoft.com/office/drawing/2014/main" id="{53ACA19D-E8AB-A3DE-655B-DE1724192DF9}"/>
                </a:ext>
              </a:extLst>
            </p:cNvPr>
            <p:cNvSpPr/>
            <p:nvPr/>
          </p:nvSpPr>
          <p:spPr>
            <a:xfrm>
              <a:off x="1473640" y="1271000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1">
              <a:extLst>
                <a:ext uri="{FF2B5EF4-FFF2-40B4-BE49-F238E27FC236}">
                  <a16:creationId xmlns:a16="http://schemas.microsoft.com/office/drawing/2014/main" id="{FFBA9E98-CE4B-9921-0269-E4759D9BC788}"/>
                </a:ext>
              </a:extLst>
            </p:cNvPr>
            <p:cNvSpPr/>
            <p:nvPr/>
          </p:nvSpPr>
          <p:spPr>
            <a:xfrm>
              <a:off x="1473640" y="123742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2">
              <a:extLst>
                <a:ext uri="{FF2B5EF4-FFF2-40B4-BE49-F238E27FC236}">
                  <a16:creationId xmlns:a16="http://schemas.microsoft.com/office/drawing/2014/main" id="{8C3E7B7D-3D4A-4FF1-AFB1-82EECBDAA389}"/>
                </a:ext>
              </a:extLst>
            </p:cNvPr>
            <p:cNvSpPr/>
            <p:nvPr/>
          </p:nvSpPr>
          <p:spPr>
            <a:xfrm>
              <a:off x="1473640" y="123742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3">
              <a:extLst>
                <a:ext uri="{FF2B5EF4-FFF2-40B4-BE49-F238E27FC236}">
                  <a16:creationId xmlns:a16="http://schemas.microsoft.com/office/drawing/2014/main" id="{C0DC510F-6FE7-DEEB-72C4-BF5462D3D7D4}"/>
                </a:ext>
              </a:extLst>
            </p:cNvPr>
            <p:cNvSpPr/>
            <p:nvPr/>
          </p:nvSpPr>
          <p:spPr>
            <a:xfrm>
              <a:off x="1473640" y="136838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4">
              <a:extLst>
                <a:ext uri="{FF2B5EF4-FFF2-40B4-BE49-F238E27FC236}">
                  <a16:creationId xmlns:a16="http://schemas.microsoft.com/office/drawing/2014/main" id="{8C849B9E-3A21-51A2-8CC5-0275A71C9C59}"/>
                </a:ext>
              </a:extLst>
            </p:cNvPr>
            <p:cNvSpPr/>
            <p:nvPr/>
          </p:nvSpPr>
          <p:spPr>
            <a:xfrm>
              <a:off x="1473640" y="136838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5">
              <a:extLst>
                <a:ext uri="{FF2B5EF4-FFF2-40B4-BE49-F238E27FC236}">
                  <a16:creationId xmlns:a16="http://schemas.microsoft.com/office/drawing/2014/main" id="{9736389D-7B04-0607-FF32-94CFB92E3BF4}"/>
                </a:ext>
              </a:extLst>
            </p:cNvPr>
            <p:cNvSpPr/>
            <p:nvPr/>
          </p:nvSpPr>
          <p:spPr>
            <a:xfrm>
              <a:off x="1473640" y="133554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6">
              <a:extLst>
                <a:ext uri="{FF2B5EF4-FFF2-40B4-BE49-F238E27FC236}">
                  <a16:creationId xmlns:a16="http://schemas.microsoft.com/office/drawing/2014/main" id="{C27D005F-A224-379C-8D0C-DECA22CE1040}"/>
                </a:ext>
              </a:extLst>
            </p:cNvPr>
            <p:cNvSpPr/>
            <p:nvPr/>
          </p:nvSpPr>
          <p:spPr>
            <a:xfrm>
              <a:off x="1473640" y="1431486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7">
              <a:extLst>
                <a:ext uri="{FF2B5EF4-FFF2-40B4-BE49-F238E27FC236}">
                  <a16:creationId xmlns:a16="http://schemas.microsoft.com/office/drawing/2014/main" id="{CB675A98-0BD8-3C74-2056-63B72E55879D}"/>
                </a:ext>
              </a:extLst>
            </p:cNvPr>
            <p:cNvSpPr/>
            <p:nvPr/>
          </p:nvSpPr>
          <p:spPr>
            <a:xfrm>
              <a:off x="1473640" y="1431486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8">
              <a:extLst>
                <a:ext uri="{FF2B5EF4-FFF2-40B4-BE49-F238E27FC236}">
                  <a16:creationId xmlns:a16="http://schemas.microsoft.com/office/drawing/2014/main" id="{67451A2B-7C87-FBFE-13EA-F8214C4139EC}"/>
                </a:ext>
              </a:extLst>
            </p:cNvPr>
            <p:cNvSpPr/>
            <p:nvPr/>
          </p:nvSpPr>
          <p:spPr>
            <a:xfrm>
              <a:off x="1473640" y="1398652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79">
              <a:extLst>
                <a:ext uri="{FF2B5EF4-FFF2-40B4-BE49-F238E27FC236}">
                  <a16:creationId xmlns:a16="http://schemas.microsoft.com/office/drawing/2014/main" id="{48A4F585-4856-8AC8-2B11-5BF75C83C854}"/>
                </a:ext>
              </a:extLst>
            </p:cNvPr>
            <p:cNvSpPr/>
            <p:nvPr/>
          </p:nvSpPr>
          <p:spPr>
            <a:xfrm>
              <a:off x="1473640" y="1398652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0">
              <a:extLst>
                <a:ext uri="{FF2B5EF4-FFF2-40B4-BE49-F238E27FC236}">
                  <a16:creationId xmlns:a16="http://schemas.microsoft.com/office/drawing/2014/main" id="{9AF841B1-79C9-DDA3-6D08-F3F8A223117A}"/>
                </a:ext>
              </a:extLst>
            </p:cNvPr>
            <p:cNvSpPr/>
            <p:nvPr/>
          </p:nvSpPr>
          <p:spPr>
            <a:xfrm>
              <a:off x="1374698" y="1308303"/>
              <a:ext cx="436245" cy="85725"/>
            </a:xfrm>
            <a:custGeom>
              <a:avLst/>
              <a:gdLst/>
              <a:ahLst/>
              <a:cxnLst/>
              <a:rect l="l" t="t" r="r" b="b"/>
              <a:pathLst>
                <a:path w="436244" h="85725">
                  <a:moveTo>
                    <a:pt x="436092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36092" y="85369"/>
                  </a:lnTo>
                  <a:lnTo>
                    <a:pt x="436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2" name="object 381">
            <a:extLst>
              <a:ext uri="{FF2B5EF4-FFF2-40B4-BE49-F238E27FC236}">
                <a16:creationId xmlns:a16="http://schemas.microsoft.com/office/drawing/2014/main" id="{0B6B5DBA-9EBE-7385-6B07-313D9699B3CB}"/>
              </a:ext>
            </a:extLst>
          </p:cNvPr>
          <p:cNvSpPr txBox="1"/>
          <p:nvPr/>
        </p:nvSpPr>
        <p:spPr>
          <a:xfrm>
            <a:off x="3510796" y="791147"/>
            <a:ext cx="43624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70"/>
              </a:spcBef>
            </a:pPr>
            <a:r>
              <a:rPr sz="400" spc="-10" dirty="0">
                <a:latin typeface="Lucida Sans"/>
                <a:cs typeface="Lucida Sans"/>
              </a:rPr>
              <a:t>Uniref90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83" name="object 382">
            <a:extLst>
              <a:ext uri="{FF2B5EF4-FFF2-40B4-BE49-F238E27FC236}">
                <a16:creationId xmlns:a16="http://schemas.microsoft.com/office/drawing/2014/main" id="{B13F6AB0-DE12-D35F-8E2A-DFB1243CC5CE}"/>
              </a:ext>
            </a:extLst>
          </p:cNvPr>
          <p:cNvSpPr/>
          <p:nvPr/>
        </p:nvSpPr>
        <p:spPr>
          <a:xfrm>
            <a:off x="3543512" y="1593851"/>
            <a:ext cx="370205" cy="121920"/>
          </a:xfrm>
          <a:custGeom>
            <a:avLst/>
            <a:gdLst/>
            <a:ahLst/>
            <a:cxnLst/>
            <a:rect l="l" t="t" r="r" b="b"/>
            <a:pathLst>
              <a:path w="370205" h="121919">
                <a:moveTo>
                  <a:pt x="369887" y="121920"/>
                </a:moveTo>
                <a:lnTo>
                  <a:pt x="0" y="121920"/>
                </a:lnTo>
                <a:lnTo>
                  <a:pt x="0" y="0"/>
                </a:lnTo>
                <a:lnTo>
                  <a:pt x="369887" y="0"/>
                </a:lnTo>
                <a:lnTo>
                  <a:pt x="369887" y="121920"/>
                </a:lnTo>
                <a:close/>
              </a:path>
            </a:pathLst>
          </a:custGeom>
          <a:ln w="101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3">
            <a:extLst>
              <a:ext uri="{FF2B5EF4-FFF2-40B4-BE49-F238E27FC236}">
                <a16:creationId xmlns:a16="http://schemas.microsoft.com/office/drawing/2014/main" id="{B578DF16-45BB-7CD5-D3E7-190A04027AC2}"/>
              </a:ext>
            </a:extLst>
          </p:cNvPr>
          <p:cNvSpPr txBox="1"/>
          <p:nvPr/>
        </p:nvSpPr>
        <p:spPr>
          <a:xfrm>
            <a:off x="3543512" y="1593847"/>
            <a:ext cx="370205" cy="1219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ts val="430"/>
              </a:lnSpc>
            </a:pPr>
            <a:r>
              <a:rPr sz="400" spc="-10" dirty="0">
                <a:latin typeface="Lucida Sans"/>
                <a:cs typeface="Lucida Sans"/>
              </a:rPr>
              <a:t>Jackhmmer</a:t>
            </a:r>
            <a:endParaRPr sz="400">
              <a:latin typeface="Lucida Sans"/>
              <a:cs typeface="Lucida Sans"/>
            </a:endParaRPr>
          </a:p>
          <a:p>
            <a:pPr marL="22225">
              <a:lnSpc>
                <a:spcPts val="475"/>
              </a:lnSpc>
            </a:pPr>
            <a:r>
              <a:rPr sz="400" spc="-10" dirty="0">
                <a:latin typeface="Lucida Sans"/>
                <a:cs typeface="Lucida Sans"/>
              </a:rPr>
              <a:t>HHblits</a:t>
            </a:r>
            <a:r>
              <a:rPr sz="400" spc="2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85" name="object 384">
            <a:extLst>
              <a:ext uri="{FF2B5EF4-FFF2-40B4-BE49-F238E27FC236}">
                <a16:creationId xmlns:a16="http://schemas.microsoft.com/office/drawing/2014/main" id="{5B567D04-BCC1-2E7D-332A-D81A21A2162D}"/>
              </a:ext>
            </a:extLst>
          </p:cNvPr>
          <p:cNvSpPr txBox="1"/>
          <p:nvPr/>
        </p:nvSpPr>
        <p:spPr>
          <a:xfrm>
            <a:off x="2956911" y="498158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450"/>
              </a:lnSpc>
            </a:pPr>
            <a:r>
              <a:rPr sz="400" spc="-10" dirty="0">
                <a:latin typeface="Lucida Sans"/>
                <a:cs typeface="Lucida Sans"/>
              </a:rPr>
              <a:t>Query</a:t>
            </a:r>
            <a:endParaRPr sz="400">
              <a:latin typeface="Lucida Sans"/>
              <a:cs typeface="Lucida Sans"/>
            </a:endParaRPr>
          </a:p>
          <a:p>
            <a:pPr marL="67945">
              <a:lnSpc>
                <a:spcPts val="475"/>
              </a:lnSpc>
            </a:pPr>
            <a:r>
              <a:rPr sz="400" spc="-10" dirty="0">
                <a:latin typeface="Lucida Sans"/>
                <a:cs typeface="Lucida Sans"/>
              </a:rPr>
              <a:t>sequence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386" name="object 385">
            <a:extLst>
              <a:ext uri="{FF2B5EF4-FFF2-40B4-BE49-F238E27FC236}">
                <a16:creationId xmlns:a16="http://schemas.microsoft.com/office/drawing/2014/main" id="{D475A281-8CDC-F02D-575B-325FA4046B26}"/>
              </a:ext>
            </a:extLst>
          </p:cNvPr>
          <p:cNvGrpSpPr/>
          <p:nvPr/>
        </p:nvGrpSpPr>
        <p:grpSpPr>
          <a:xfrm>
            <a:off x="3118619" y="534398"/>
            <a:ext cx="1229360" cy="1578610"/>
            <a:chOff x="982521" y="1051558"/>
            <a:chExt cx="1229360" cy="1578610"/>
          </a:xfrm>
        </p:grpSpPr>
        <p:sp>
          <p:nvSpPr>
            <p:cNvPr id="387" name="object 386">
              <a:extLst>
                <a:ext uri="{FF2B5EF4-FFF2-40B4-BE49-F238E27FC236}">
                  <a16:creationId xmlns:a16="http://schemas.microsoft.com/office/drawing/2014/main" id="{0CD77EAD-1309-29BA-C829-CDE42628C408}"/>
                </a:ext>
              </a:extLst>
            </p:cNvPr>
            <p:cNvSpPr/>
            <p:nvPr/>
          </p:nvSpPr>
          <p:spPr>
            <a:xfrm>
              <a:off x="1007235" y="2496370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7">
              <a:extLst>
                <a:ext uri="{FF2B5EF4-FFF2-40B4-BE49-F238E27FC236}">
                  <a16:creationId xmlns:a16="http://schemas.microsoft.com/office/drawing/2014/main" id="{4581F664-A55F-AF1C-7A21-87110C0631CD}"/>
                </a:ext>
              </a:extLst>
            </p:cNvPr>
            <p:cNvSpPr/>
            <p:nvPr/>
          </p:nvSpPr>
          <p:spPr>
            <a:xfrm>
              <a:off x="982521" y="256196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8">
              <a:extLst>
                <a:ext uri="{FF2B5EF4-FFF2-40B4-BE49-F238E27FC236}">
                  <a16:creationId xmlns:a16="http://schemas.microsoft.com/office/drawing/2014/main" id="{D214C61D-CAA7-B98B-0585-227D6096D226}"/>
                </a:ext>
              </a:extLst>
            </p:cNvPr>
            <p:cNvSpPr/>
            <p:nvPr/>
          </p:nvSpPr>
          <p:spPr>
            <a:xfrm>
              <a:off x="2186885" y="2503902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89">
              <a:extLst>
                <a:ext uri="{FF2B5EF4-FFF2-40B4-BE49-F238E27FC236}">
                  <a16:creationId xmlns:a16="http://schemas.microsoft.com/office/drawing/2014/main" id="{55B51AC2-7248-C66B-E782-605E3123DF4F}"/>
                </a:ext>
              </a:extLst>
            </p:cNvPr>
            <p:cNvSpPr/>
            <p:nvPr/>
          </p:nvSpPr>
          <p:spPr>
            <a:xfrm>
              <a:off x="2162172" y="256949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0">
              <a:extLst>
                <a:ext uri="{FF2B5EF4-FFF2-40B4-BE49-F238E27FC236}">
                  <a16:creationId xmlns:a16="http://schemas.microsoft.com/office/drawing/2014/main" id="{72FE95D0-D54E-822D-20C2-0A3764B0663A}"/>
                </a:ext>
              </a:extLst>
            </p:cNvPr>
            <p:cNvSpPr/>
            <p:nvPr/>
          </p:nvSpPr>
          <p:spPr>
            <a:xfrm>
              <a:off x="1262542" y="1076273"/>
              <a:ext cx="113664" cy="0"/>
            </a:xfrm>
            <a:custGeom>
              <a:avLst/>
              <a:gdLst/>
              <a:ahLst/>
              <a:cxnLst/>
              <a:rect l="l" t="t" r="r" b="b"/>
              <a:pathLst>
                <a:path w="113665">
                  <a:moveTo>
                    <a:pt x="0" y="0"/>
                  </a:moveTo>
                  <a:lnTo>
                    <a:pt x="113296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1">
              <a:extLst>
                <a:ext uri="{FF2B5EF4-FFF2-40B4-BE49-F238E27FC236}">
                  <a16:creationId xmlns:a16="http://schemas.microsoft.com/office/drawing/2014/main" id="{1392B775-C6F4-77E9-989D-1C5D96CF7CFA}"/>
                </a:ext>
              </a:extLst>
            </p:cNvPr>
            <p:cNvSpPr/>
            <p:nvPr/>
          </p:nvSpPr>
          <p:spPr>
            <a:xfrm>
              <a:off x="1358276" y="1051558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59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2">
              <a:extLst>
                <a:ext uri="{FF2B5EF4-FFF2-40B4-BE49-F238E27FC236}">
                  <a16:creationId xmlns:a16="http://schemas.microsoft.com/office/drawing/2014/main" id="{2158F11A-0417-0A93-687B-90C204021FAA}"/>
                </a:ext>
              </a:extLst>
            </p:cNvPr>
            <p:cNvSpPr/>
            <p:nvPr/>
          </p:nvSpPr>
          <p:spPr>
            <a:xfrm>
              <a:off x="1859227" y="1078783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>
                  <a:moveTo>
                    <a:pt x="0" y="0"/>
                  </a:moveTo>
                  <a:lnTo>
                    <a:pt x="9864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3">
              <a:extLst>
                <a:ext uri="{FF2B5EF4-FFF2-40B4-BE49-F238E27FC236}">
                  <a16:creationId xmlns:a16="http://schemas.microsoft.com/office/drawing/2014/main" id="{9E133A0B-32D5-BA3D-E0B2-46AC621488F1}"/>
                </a:ext>
              </a:extLst>
            </p:cNvPr>
            <p:cNvSpPr/>
            <p:nvPr/>
          </p:nvSpPr>
          <p:spPr>
            <a:xfrm>
              <a:off x="1940300" y="1054069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5" name="object 394">
            <a:extLst>
              <a:ext uri="{FF2B5EF4-FFF2-40B4-BE49-F238E27FC236}">
                <a16:creationId xmlns:a16="http://schemas.microsoft.com/office/drawing/2014/main" id="{0B5A1848-F76D-2C45-CA2A-03F5A189852D}"/>
              </a:ext>
            </a:extLst>
          </p:cNvPr>
          <p:cNvSpPr txBox="1"/>
          <p:nvPr/>
        </p:nvSpPr>
        <p:spPr>
          <a:xfrm>
            <a:off x="3568398" y="318635"/>
            <a:ext cx="23749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-20" dirty="0">
                <a:latin typeface="Lucida Sans"/>
                <a:cs typeface="Lucida Sans"/>
              </a:rPr>
              <a:t>dMSA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396" name="object 395">
            <a:extLst>
              <a:ext uri="{FF2B5EF4-FFF2-40B4-BE49-F238E27FC236}">
                <a16:creationId xmlns:a16="http://schemas.microsoft.com/office/drawing/2014/main" id="{35DCC288-B700-529A-A326-385A75709628}"/>
              </a:ext>
            </a:extLst>
          </p:cNvPr>
          <p:cNvSpPr txBox="1"/>
          <p:nvPr/>
        </p:nvSpPr>
        <p:spPr>
          <a:xfrm>
            <a:off x="5709377" y="318635"/>
            <a:ext cx="23749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-20" dirty="0">
                <a:latin typeface="Lucida Sans"/>
                <a:cs typeface="Lucida Sans"/>
              </a:rPr>
              <a:t>qMSA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397" name="object 396">
            <a:extLst>
              <a:ext uri="{FF2B5EF4-FFF2-40B4-BE49-F238E27FC236}">
                <a16:creationId xmlns:a16="http://schemas.microsoft.com/office/drawing/2014/main" id="{98BEA68D-91E7-691F-E5B5-4A3351951FD5}"/>
              </a:ext>
            </a:extLst>
          </p:cNvPr>
          <p:cNvGrpSpPr/>
          <p:nvPr/>
        </p:nvGrpSpPr>
        <p:grpSpPr>
          <a:xfrm>
            <a:off x="4770370" y="434095"/>
            <a:ext cx="2345055" cy="1621155"/>
            <a:chOff x="2634272" y="951255"/>
            <a:chExt cx="2345055" cy="1621155"/>
          </a:xfrm>
        </p:grpSpPr>
        <p:sp>
          <p:nvSpPr>
            <p:cNvPr id="398" name="object 397">
              <a:extLst>
                <a:ext uri="{FF2B5EF4-FFF2-40B4-BE49-F238E27FC236}">
                  <a16:creationId xmlns:a16="http://schemas.microsoft.com/office/drawing/2014/main" id="{616D0796-B123-985F-BBD6-00919AF22EBD}"/>
                </a:ext>
              </a:extLst>
            </p:cNvPr>
            <p:cNvSpPr/>
            <p:nvPr/>
          </p:nvSpPr>
          <p:spPr>
            <a:xfrm>
              <a:off x="3747274" y="951255"/>
              <a:ext cx="579120" cy="1621155"/>
            </a:xfrm>
            <a:custGeom>
              <a:avLst/>
              <a:gdLst/>
              <a:ahLst/>
              <a:cxnLst/>
              <a:rect l="l" t="t" r="r" b="b"/>
              <a:pathLst>
                <a:path w="579120" h="1621155">
                  <a:moveTo>
                    <a:pt x="578650" y="0"/>
                  </a:moveTo>
                  <a:lnTo>
                    <a:pt x="0" y="0"/>
                  </a:lnTo>
                  <a:lnTo>
                    <a:pt x="0" y="1620659"/>
                  </a:lnTo>
                  <a:lnTo>
                    <a:pt x="578650" y="1620659"/>
                  </a:lnTo>
                  <a:lnTo>
                    <a:pt x="578650" y="0"/>
                  </a:lnTo>
                  <a:close/>
                </a:path>
              </a:pathLst>
            </a:custGeom>
            <a:solidFill>
              <a:srgbClr val="99005B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8">
              <a:extLst>
                <a:ext uri="{FF2B5EF4-FFF2-40B4-BE49-F238E27FC236}">
                  <a16:creationId xmlns:a16="http://schemas.microsoft.com/office/drawing/2014/main" id="{6314FF46-8448-331C-0735-DA2B43DD57C0}"/>
                </a:ext>
              </a:extLst>
            </p:cNvPr>
            <p:cNvSpPr/>
            <p:nvPr/>
          </p:nvSpPr>
          <p:spPr>
            <a:xfrm>
              <a:off x="2634272" y="951255"/>
              <a:ext cx="475615" cy="1621155"/>
            </a:xfrm>
            <a:custGeom>
              <a:avLst/>
              <a:gdLst/>
              <a:ahLst/>
              <a:cxnLst/>
              <a:rect l="l" t="t" r="r" b="b"/>
              <a:pathLst>
                <a:path w="475614" h="1621155">
                  <a:moveTo>
                    <a:pt x="475145" y="0"/>
                  </a:moveTo>
                  <a:lnTo>
                    <a:pt x="0" y="0"/>
                  </a:lnTo>
                  <a:lnTo>
                    <a:pt x="0" y="1620659"/>
                  </a:lnTo>
                  <a:lnTo>
                    <a:pt x="475145" y="1620659"/>
                  </a:lnTo>
                  <a:lnTo>
                    <a:pt x="475145" y="0"/>
                  </a:lnTo>
                  <a:close/>
                </a:path>
              </a:pathLst>
            </a:custGeom>
            <a:solidFill>
              <a:srgbClr val="E6D123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399">
              <a:extLst>
                <a:ext uri="{FF2B5EF4-FFF2-40B4-BE49-F238E27FC236}">
                  <a16:creationId xmlns:a16="http://schemas.microsoft.com/office/drawing/2014/main" id="{A55E07A6-6A36-B28F-3967-F56876E61CC3}"/>
                </a:ext>
              </a:extLst>
            </p:cNvPr>
            <p:cNvSpPr/>
            <p:nvPr/>
          </p:nvSpPr>
          <p:spPr>
            <a:xfrm>
              <a:off x="4366729" y="951255"/>
              <a:ext cx="612140" cy="1621155"/>
            </a:xfrm>
            <a:custGeom>
              <a:avLst/>
              <a:gdLst/>
              <a:ahLst/>
              <a:cxnLst/>
              <a:rect l="l" t="t" r="r" b="b"/>
              <a:pathLst>
                <a:path w="612139" h="1621155">
                  <a:moveTo>
                    <a:pt x="612140" y="0"/>
                  </a:moveTo>
                  <a:lnTo>
                    <a:pt x="0" y="0"/>
                  </a:lnTo>
                  <a:lnTo>
                    <a:pt x="0" y="1620659"/>
                  </a:lnTo>
                  <a:lnTo>
                    <a:pt x="612140" y="1620659"/>
                  </a:lnTo>
                  <a:lnTo>
                    <a:pt x="612140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0">
              <a:extLst>
                <a:ext uri="{FF2B5EF4-FFF2-40B4-BE49-F238E27FC236}">
                  <a16:creationId xmlns:a16="http://schemas.microsoft.com/office/drawing/2014/main" id="{BC4469BB-D12E-4C76-730F-00B263A61276}"/>
                </a:ext>
              </a:extLst>
            </p:cNvPr>
            <p:cNvSpPr/>
            <p:nvPr/>
          </p:nvSpPr>
          <p:spPr>
            <a:xfrm>
              <a:off x="3153638" y="951255"/>
              <a:ext cx="550545" cy="1621155"/>
            </a:xfrm>
            <a:custGeom>
              <a:avLst/>
              <a:gdLst/>
              <a:ahLst/>
              <a:cxnLst/>
              <a:rect l="l" t="t" r="r" b="b"/>
              <a:pathLst>
                <a:path w="550545" h="1621155">
                  <a:moveTo>
                    <a:pt x="550087" y="0"/>
                  </a:moveTo>
                  <a:lnTo>
                    <a:pt x="0" y="0"/>
                  </a:lnTo>
                  <a:lnTo>
                    <a:pt x="0" y="1620659"/>
                  </a:lnTo>
                  <a:lnTo>
                    <a:pt x="550087" y="1620659"/>
                  </a:lnTo>
                  <a:lnTo>
                    <a:pt x="550087" y="0"/>
                  </a:lnTo>
                  <a:close/>
                </a:path>
              </a:pathLst>
            </a:custGeom>
            <a:solidFill>
              <a:srgbClr val="00A44A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2" name="object 401">
              <a:extLst>
                <a:ext uri="{FF2B5EF4-FFF2-40B4-BE49-F238E27FC236}">
                  <a16:creationId xmlns:a16="http://schemas.microsoft.com/office/drawing/2014/main" id="{F10A51B1-5947-3ED7-82AB-521F8E02CB64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0808" y="1516900"/>
              <a:ext cx="323086" cy="323075"/>
            </a:xfrm>
            <a:prstGeom prst="rect">
              <a:avLst/>
            </a:prstGeom>
          </p:spPr>
        </p:pic>
        <p:pic>
          <p:nvPicPr>
            <p:cNvPr id="403" name="object 402">
              <a:extLst>
                <a:ext uri="{FF2B5EF4-FFF2-40B4-BE49-F238E27FC236}">
                  <a16:creationId xmlns:a16="http://schemas.microsoft.com/office/drawing/2014/main" id="{A348BEE2-D34F-D6B0-EB70-61B55F3E30E4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2616" y="1537345"/>
              <a:ext cx="244703" cy="243791"/>
            </a:xfrm>
            <a:prstGeom prst="rect">
              <a:avLst/>
            </a:prstGeom>
          </p:spPr>
        </p:pic>
        <p:pic>
          <p:nvPicPr>
            <p:cNvPr id="404" name="object 403">
              <a:extLst>
                <a:ext uri="{FF2B5EF4-FFF2-40B4-BE49-F238E27FC236}">
                  <a16:creationId xmlns:a16="http://schemas.microsoft.com/office/drawing/2014/main" id="{A6303A00-E798-DA0B-490F-887C80317FE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3344" y="1364501"/>
              <a:ext cx="323075" cy="323074"/>
            </a:xfrm>
            <a:prstGeom prst="rect">
              <a:avLst/>
            </a:prstGeom>
          </p:spPr>
        </p:pic>
        <p:pic>
          <p:nvPicPr>
            <p:cNvPr id="405" name="object 404">
              <a:extLst>
                <a:ext uri="{FF2B5EF4-FFF2-40B4-BE49-F238E27FC236}">
                  <a16:creationId xmlns:a16="http://schemas.microsoft.com/office/drawing/2014/main" id="{DBB48908-EECB-D297-56B3-83311A8190D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55783" y="1386690"/>
              <a:ext cx="244703" cy="243788"/>
            </a:xfrm>
            <a:prstGeom prst="rect">
              <a:avLst/>
            </a:prstGeom>
          </p:spPr>
        </p:pic>
      </p:grpSp>
      <p:sp>
        <p:nvSpPr>
          <p:cNvPr id="406" name="object 405">
            <a:extLst>
              <a:ext uri="{FF2B5EF4-FFF2-40B4-BE49-F238E27FC236}">
                <a16:creationId xmlns:a16="http://schemas.microsoft.com/office/drawing/2014/main" id="{057C93E5-DD9D-BEC2-EC7C-9DFF0F317D1F}"/>
              </a:ext>
            </a:extLst>
          </p:cNvPr>
          <p:cNvSpPr txBox="1"/>
          <p:nvPr/>
        </p:nvSpPr>
        <p:spPr>
          <a:xfrm>
            <a:off x="4796189" y="939229"/>
            <a:ext cx="436245" cy="85725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60"/>
              </a:spcBef>
            </a:pPr>
            <a:r>
              <a:rPr sz="400" spc="-10" dirty="0">
                <a:latin typeface="Lucida Sans"/>
                <a:cs typeface="Lucida Sans"/>
              </a:rPr>
              <a:t>UniRef30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407" name="object 406">
            <a:extLst>
              <a:ext uri="{FF2B5EF4-FFF2-40B4-BE49-F238E27FC236}">
                <a16:creationId xmlns:a16="http://schemas.microsoft.com/office/drawing/2014/main" id="{0F28B520-F01D-D8C4-DE5C-F9D52530238A}"/>
              </a:ext>
            </a:extLst>
          </p:cNvPr>
          <p:cNvGrpSpPr/>
          <p:nvPr/>
        </p:nvGrpSpPr>
        <p:grpSpPr>
          <a:xfrm>
            <a:off x="5369238" y="1255773"/>
            <a:ext cx="466725" cy="323215"/>
            <a:chOff x="3233140" y="1772933"/>
            <a:chExt cx="466725" cy="323215"/>
          </a:xfrm>
        </p:grpSpPr>
        <p:pic>
          <p:nvPicPr>
            <p:cNvPr id="408" name="object 407">
              <a:extLst>
                <a:ext uri="{FF2B5EF4-FFF2-40B4-BE49-F238E27FC236}">
                  <a16:creationId xmlns:a16="http://schemas.microsoft.com/office/drawing/2014/main" id="{48CEDE2D-1A20-54D8-AC37-49368F8CBF9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4656" y="1772933"/>
              <a:ext cx="323086" cy="323075"/>
            </a:xfrm>
            <a:prstGeom prst="rect">
              <a:avLst/>
            </a:prstGeom>
          </p:spPr>
        </p:pic>
        <p:sp>
          <p:nvSpPr>
            <p:cNvPr id="409" name="object 408">
              <a:extLst>
                <a:ext uri="{FF2B5EF4-FFF2-40B4-BE49-F238E27FC236}">
                  <a16:creationId xmlns:a16="http://schemas.microsoft.com/office/drawing/2014/main" id="{05BC52DD-6659-9601-BE69-9B5BDFE67B7B}"/>
                </a:ext>
              </a:extLst>
            </p:cNvPr>
            <p:cNvSpPr/>
            <p:nvPr/>
          </p:nvSpPr>
          <p:spPr>
            <a:xfrm>
              <a:off x="3348824" y="186465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09">
              <a:extLst>
                <a:ext uri="{FF2B5EF4-FFF2-40B4-BE49-F238E27FC236}">
                  <a16:creationId xmlns:a16="http://schemas.microsoft.com/office/drawing/2014/main" id="{6F5CFEB1-E859-3913-132A-C0DB1031E970}"/>
                </a:ext>
              </a:extLst>
            </p:cNvPr>
            <p:cNvSpPr/>
            <p:nvPr/>
          </p:nvSpPr>
          <p:spPr>
            <a:xfrm>
              <a:off x="3348824" y="186465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0">
              <a:extLst>
                <a:ext uri="{FF2B5EF4-FFF2-40B4-BE49-F238E27FC236}">
                  <a16:creationId xmlns:a16="http://schemas.microsoft.com/office/drawing/2014/main" id="{F6CDE384-3113-6A13-8330-AB0975ED9343}"/>
                </a:ext>
              </a:extLst>
            </p:cNvPr>
            <p:cNvSpPr/>
            <p:nvPr/>
          </p:nvSpPr>
          <p:spPr>
            <a:xfrm>
              <a:off x="3348824" y="1831825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1">
              <a:extLst>
                <a:ext uri="{FF2B5EF4-FFF2-40B4-BE49-F238E27FC236}">
                  <a16:creationId xmlns:a16="http://schemas.microsoft.com/office/drawing/2014/main" id="{F08C9212-E861-BE86-9517-FAB5A6E8F454}"/>
                </a:ext>
              </a:extLst>
            </p:cNvPr>
            <p:cNvSpPr/>
            <p:nvPr/>
          </p:nvSpPr>
          <p:spPr>
            <a:xfrm>
              <a:off x="3348824" y="1831825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2">
              <a:extLst>
                <a:ext uri="{FF2B5EF4-FFF2-40B4-BE49-F238E27FC236}">
                  <a16:creationId xmlns:a16="http://schemas.microsoft.com/office/drawing/2014/main" id="{4E50126E-1AEA-C04F-175C-96DD4DBEA006}"/>
                </a:ext>
              </a:extLst>
            </p:cNvPr>
            <p:cNvSpPr/>
            <p:nvPr/>
          </p:nvSpPr>
          <p:spPr>
            <a:xfrm>
              <a:off x="3348824" y="1798254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3">
              <a:extLst>
                <a:ext uri="{FF2B5EF4-FFF2-40B4-BE49-F238E27FC236}">
                  <a16:creationId xmlns:a16="http://schemas.microsoft.com/office/drawing/2014/main" id="{2568C7C1-9666-268C-DE56-D7CCC2BD2F72}"/>
                </a:ext>
              </a:extLst>
            </p:cNvPr>
            <p:cNvSpPr/>
            <p:nvPr/>
          </p:nvSpPr>
          <p:spPr>
            <a:xfrm>
              <a:off x="3348824" y="1798254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4">
              <a:extLst>
                <a:ext uri="{FF2B5EF4-FFF2-40B4-BE49-F238E27FC236}">
                  <a16:creationId xmlns:a16="http://schemas.microsoft.com/office/drawing/2014/main" id="{CFDF830B-8896-E0D6-AC18-8A30F020EAD0}"/>
                </a:ext>
              </a:extLst>
            </p:cNvPr>
            <p:cNvSpPr/>
            <p:nvPr/>
          </p:nvSpPr>
          <p:spPr>
            <a:xfrm>
              <a:off x="3348824" y="192920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5">
              <a:extLst>
                <a:ext uri="{FF2B5EF4-FFF2-40B4-BE49-F238E27FC236}">
                  <a16:creationId xmlns:a16="http://schemas.microsoft.com/office/drawing/2014/main" id="{75D2F781-DB89-10D0-83FE-087AE7D009B5}"/>
                </a:ext>
              </a:extLst>
            </p:cNvPr>
            <p:cNvSpPr/>
            <p:nvPr/>
          </p:nvSpPr>
          <p:spPr>
            <a:xfrm>
              <a:off x="3348824" y="192920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6">
              <a:extLst>
                <a:ext uri="{FF2B5EF4-FFF2-40B4-BE49-F238E27FC236}">
                  <a16:creationId xmlns:a16="http://schemas.microsoft.com/office/drawing/2014/main" id="{91496636-3F8E-7888-71AA-AAFCAB64494E}"/>
                </a:ext>
              </a:extLst>
            </p:cNvPr>
            <p:cNvSpPr/>
            <p:nvPr/>
          </p:nvSpPr>
          <p:spPr>
            <a:xfrm>
              <a:off x="3348824" y="199231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7">
              <a:extLst>
                <a:ext uri="{FF2B5EF4-FFF2-40B4-BE49-F238E27FC236}">
                  <a16:creationId xmlns:a16="http://schemas.microsoft.com/office/drawing/2014/main" id="{C497ADA8-9FAA-1758-9D93-301A7C864112}"/>
                </a:ext>
              </a:extLst>
            </p:cNvPr>
            <p:cNvSpPr/>
            <p:nvPr/>
          </p:nvSpPr>
          <p:spPr>
            <a:xfrm>
              <a:off x="3348824" y="199231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8">
              <a:extLst>
                <a:ext uri="{FF2B5EF4-FFF2-40B4-BE49-F238E27FC236}">
                  <a16:creationId xmlns:a16="http://schemas.microsoft.com/office/drawing/2014/main" id="{9C295B72-0CBA-2702-E1C8-4E3042E27B48}"/>
                </a:ext>
              </a:extLst>
            </p:cNvPr>
            <p:cNvSpPr/>
            <p:nvPr/>
          </p:nvSpPr>
          <p:spPr>
            <a:xfrm>
              <a:off x="3348824" y="195947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19">
              <a:extLst>
                <a:ext uri="{FF2B5EF4-FFF2-40B4-BE49-F238E27FC236}">
                  <a16:creationId xmlns:a16="http://schemas.microsoft.com/office/drawing/2014/main" id="{566EF31A-E5EF-7B74-8E9D-402EC1380CCB}"/>
                </a:ext>
              </a:extLst>
            </p:cNvPr>
            <p:cNvSpPr/>
            <p:nvPr/>
          </p:nvSpPr>
          <p:spPr>
            <a:xfrm>
              <a:off x="3348824" y="195947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0">
              <a:extLst>
                <a:ext uri="{FF2B5EF4-FFF2-40B4-BE49-F238E27FC236}">
                  <a16:creationId xmlns:a16="http://schemas.microsoft.com/office/drawing/2014/main" id="{AF359323-201C-B060-BFB0-DA8ADCAEE141}"/>
                </a:ext>
              </a:extLst>
            </p:cNvPr>
            <p:cNvSpPr/>
            <p:nvPr/>
          </p:nvSpPr>
          <p:spPr>
            <a:xfrm>
              <a:off x="3233140" y="1873263"/>
              <a:ext cx="466725" cy="85725"/>
            </a:xfrm>
            <a:custGeom>
              <a:avLst/>
              <a:gdLst/>
              <a:ahLst/>
              <a:cxnLst/>
              <a:rect l="l" t="t" r="r" b="b"/>
              <a:pathLst>
                <a:path w="466725" h="85725">
                  <a:moveTo>
                    <a:pt x="466166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66166" y="85369"/>
                  </a:lnTo>
                  <a:lnTo>
                    <a:pt x="466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2" name="object 421">
            <a:extLst>
              <a:ext uri="{FF2B5EF4-FFF2-40B4-BE49-F238E27FC236}">
                <a16:creationId xmlns:a16="http://schemas.microsoft.com/office/drawing/2014/main" id="{70408240-5BD6-97E9-69E5-6D4DFFA8B9B0}"/>
              </a:ext>
            </a:extLst>
          </p:cNvPr>
          <p:cNvSpPr txBox="1"/>
          <p:nvPr/>
        </p:nvSpPr>
        <p:spPr>
          <a:xfrm>
            <a:off x="5369238" y="1356106"/>
            <a:ext cx="46672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65"/>
              </a:spcBef>
            </a:pP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sz="400" spc="1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423" name="object 422">
            <a:extLst>
              <a:ext uri="{FF2B5EF4-FFF2-40B4-BE49-F238E27FC236}">
                <a16:creationId xmlns:a16="http://schemas.microsoft.com/office/drawing/2014/main" id="{250B1586-450A-1002-65AC-75B67D82BA49}"/>
              </a:ext>
            </a:extLst>
          </p:cNvPr>
          <p:cNvGrpSpPr/>
          <p:nvPr/>
        </p:nvGrpSpPr>
        <p:grpSpPr>
          <a:xfrm>
            <a:off x="6586761" y="1527045"/>
            <a:ext cx="463550" cy="323215"/>
            <a:chOff x="4450663" y="2044205"/>
            <a:chExt cx="463550" cy="323215"/>
          </a:xfrm>
        </p:grpSpPr>
        <p:pic>
          <p:nvPicPr>
            <p:cNvPr id="424" name="object 423">
              <a:extLst>
                <a:ext uri="{FF2B5EF4-FFF2-40B4-BE49-F238E27FC236}">
                  <a16:creationId xmlns:a16="http://schemas.microsoft.com/office/drawing/2014/main" id="{B8F37F00-9808-8FCE-42B9-DB3C2FC8409E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37760" y="2044205"/>
              <a:ext cx="323086" cy="323075"/>
            </a:xfrm>
            <a:prstGeom prst="rect">
              <a:avLst/>
            </a:prstGeom>
          </p:spPr>
        </p:pic>
        <p:sp>
          <p:nvSpPr>
            <p:cNvPr id="425" name="object 424">
              <a:extLst>
                <a:ext uri="{FF2B5EF4-FFF2-40B4-BE49-F238E27FC236}">
                  <a16:creationId xmlns:a16="http://schemas.microsoft.com/office/drawing/2014/main" id="{17902800-2A76-D54A-F3D7-B7E0D4B29E20}"/>
                </a:ext>
              </a:extLst>
            </p:cNvPr>
            <p:cNvSpPr/>
            <p:nvPr/>
          </p:nvSpPr>
          <p:spPr>
            <a:xfrm>
              <a:off x="4563030" y="21347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5">
              <a:extLst>
                <a:ext uri="{FF2B5EF4-FFF2-40B4-BE49-F238E27FC236}">
                  <a16:creationId xmlns:a16="http://schemas.microsoft.com/office/drawing/2014/main" id="{0F314157-A2F7-5FBC-0B54-BD2AF8D6E774}"/>
                </a:ext>
              </a:extLst>
            </p:cNvPr>
            <p:cNvSpPr/>
            <p:nvPr/>
          </p:nvSpPr>
          <p:spPr>
            <a:xfrm>
              <a:off x="4563030" y="21347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6">
              <a:extLst>
                <a:ext uri="{FF2B5EF4-FFF2-40B4-BE49-F238E27FC236}">
                  <a16:creationId xmlns:a16="http://schemas.microsoft.com/office/drawing/2014/main" id="{FFD76CFD-B1FF-1462-0D52-F9172C734466}"/>
                </a:ext>
              </a:extLst>
            </p:cNvPr>
            <p:cNvSpPr/>
            <p:nvPr/>
          </p:nvSpPr>
          <p:spPr>
            <a:xfrm>
              <a:off x="4563030" y="210196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7">
              <a:extLst>
                <a:ext uri="{FF2B5EF4-FFF2-40B4-BE49-F238E27FC236}">
                  <a16:creationId xmlns:a16="http://schemas.microsoft.com/office/drawing/2014/main" id="{0B12AA88-AB63-0B3A-E760-47F48662C47A}"/>
                </a:ext>
              </a:extLst>
            </p:cNvPr>
            <p:cNvSpPr/>
            <p:nvPr/>
          </p:nvSpPr>
          <p:spPr>
            <a:xfrm>
              <a:off x="4563030" y="210196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8">
              <a:extLst>
                <a:ext uri="{FF2B5EF4-FFF2-40B4-BE49-F238E27FC236}">
                  <a16:creationId xmlns:a16="http://schemas.microsoft.com/office/drawing/2014/main" id="{AEFF1FD8-2FF6-DB0A-3780-45CACB1057F6}"/>
                </a:ext>
              </a:extLst>
            </p:cNvPr>
            <p:cNvSpPr/>
            <p:nvPr/>
          </p:nvSpPr>
          <p:spPr>
            <a:xfrm>
              <a:off x="4563030" y="206839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29">
              <a:extLst>
                <a:ext uri="{FF2B5EF4-FFF2-40B4-BE49-F238E27FC236}">
                  <a16:creationId xmlns:a16="http://schemas.microsoft.com/office/drawing/2014/main" id="{4DFABB84-12DC-A41C-9538-C2280B28A401}"/>
                </a:ext>
              </a:extLst>
            </p:cNvPr>
            <p:cNvSpPr/>
            <p:nvPr/>
          </p:nvSpPr>
          <p:spPr>
            <a:xfrm>
              <a:off x="4563030" y="206839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0">
              <a:extLst>
                <a:ext uri="{FF2B5EF4-FFF2-40B4-BE49-F238E27FC236}">
                  <a16:creationId xmlns:a16="http://schemas.microsoft.com/office/drawing/2014/main" id="{2DD5E8A9-BD65-AACC-8825-27726CBB3315}"/>
                </a:ext>
              </a:extLst>
            </p:cNvPr>
            <p:cNvSpPr/>
            <p:nvPr/>
          </p:nvSpPr>
          <p:spPr>
            <a:xfrm>
              <a:off x="4563030" y="219934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1">
              <a:extLst>
                <a:ext uri="{FF2B5EF4-FFF2-40B4-BE49-F238E27FC236}">
                  <a16:creationId xmlns:a16="http://schemas.microsoft.com/office/drawing/2014/main" id="{702C309E-5115-D8D6-C3EE-880C6F1ECB44}"/>
                </a:ext>
              </a:extLst>
            </p:cNvPr>
            <p:cNvSpPr/>
            <p:nvPr/>
          </p:nvSpPr>
          <p:spPr>
            <a:xfrm>
              <a:off x="4563030" y="219934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2">
              <a:extLst>
                <a:ext uri="{FF2B5EF4-FFF2-40B4-BE49-F238E27FC236}">
                  <a16:creationId xmlns:a16="http://schemas.microsoft.com/office/drawing/2014/main" id="{B8EB5935-95A1-B965-A172-625093E569E5}"/>
                </a:ext>
              </a:extLst>
            </p:cNvPr>
            <p:cNvSpPr/>
            <p:nvPr/>
          </p:nvSpPr>
          <p:spPr>
            <a:xfrm>
              <a:off x="4563030" y="226244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3">
              <a:extLst>
                <a:ext uri="{FF2B5EF4-FFF2-40B4-BE49-F238E27FC236}">
                  <a16:creationId xmlns:a16="http://schemas.microsoft.com/office/drawing/2014/main" id="{9C21906B-C0AF-45CE-FCCA-D12A61203256}"/>
                </a:ext>
              </a:extLst>
            </p:cNvPr>
            <p:cNvSpPr/>
            <p:nvPr/>
          </p:nvSpPr>
          <p:spPr>
            <a:xfrm>
              <a:off x="4563030" y="226244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4">
              <a:extLst>
                <a:ext uri="{FF2B5EF4-FFF2-40B4-BE49-F238E27FC236}">
                  <a16:creationId xmlns:a16="http://schemas.microsoft.com/office/drawing/2014/main" id="{9A303DB8-C553-73FB-23F2-6B3AB33E5029}"/>
                </a:ext>
              </a:extLst>
            </p:cNvPr>
            <p:cNvSpPr/>
            <p:nvPr/>
          </p:nvSpPr>
          <p:spPr>
            <a:xfrm>
              <a:off x="4563030" y="2229617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5">
              <a:extLst>
                <a:ext uri="{FF2B5EF4-FFF2-40B4-BE49-F238E27FC236}">
                  <a16:creationId xmlns:a16="http://schemas.microsoft.com/office/drawing/2014/main" id="{794B1FB5-A809-2F69-624E-285843C3893D}"/>
                </a:ext>
              </a:extLst>
            </p:cNvPr>
            <p:cNvSpPr/>
            <p:nvPr/>
          </p:nvSpPr>
          <p:spPr>
            <a:xfrm>
              <a:off x="4563030" y="2229617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6">
              <a:extLst>
                <a:ext uri="{FF2B5EF4-FFF2-40B4-BE49-F238E27FC236}">
                  <a16:creationId xmlns:a16="http://schemas.microsoft.com/office/drawing/2014/main" id="{41440501-7C00-D0D1-1963-39F852432FCB}"/>
                </a:ext>
              </a:extLst>
            </p:cNvPr>
            <p:cNvSpPr/>
            <p:nvPr/>
          </p:nvSpPr>
          <p:spPr>
            <a:xfrm>
              <a:off x="4450663" y="2143391"/>
              <a:ext cx="463550" cy="85725"/>
            </a:xfrm>
            <a:custGeom>
              <a:avLst/>
              <a:gdLst/>
              <a:ahLst/>
              <a:cxnLst/>
              <a:rect l="l" t="t" r="r" b="b"/>
              <a:pathLst>
                <a:path w="463550" h="85725">
                  <a:moveTo>
                    <a:pt x="463397" y="0"/>
                  </a:moveTo>
                  <a:lnTo>
                    <a:pt x="0" y="0"/>
                  </a:lnTo>
                  <a:lnTo>
                    <a:pt x="0" y="85382"/>
                  </a:lnTo>
                  <a:lnTo>
                    <a:pt x="463397" y="85382"/>
                  </a:lnTo>
                  <a:lnTo>
                    <a:pt x="463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8" name="object 437">
            <a:extLst>
              <a:ext uri="{FF2B5EF4-FFF2-40B4-BE49-F238E27FC236}">
                <a16:creationId xmlns:a16="http://schemas.microsoft.com/office/drawing/2014/main" id="{22D2726A-7729-39FB-D026-5AE19CC882B9}"/>
              </a:ext>
            </a:extLst>
          </p:cNvPr>
          <p:cNvSpPr txBox="1"/>
          <p:nvPr/>
        </p:nvSpPr>
        <p:spPr>
          <a:xfrm>
            <a:off x="6586767" y="1626525"/>
            <a:ext cx="463550" cy="85090"/>
          </a:xfrm>
          <a:prstGeom prst="rect">
            <a:avLst/>
          </a:prstGeom>
          <a:ln w="10134">
            <a:solidFill>
              <a:srgbClr val="02090B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65"/>
              </a:spcBef>
            </a:pP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sz="400" spc="1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39" name="object 438">
            <a:extLst>
              <a:ext uri="{FF2B5EF4-FFF2-40B4-BE49-F238E27FC236}">
                <a16:creationId xmlns:a16="http://schemas.microsoft.com/office/drawing/2014/main" id="{57B87261-6948-5503-6C8A-DC9E7F817321}"/>
              </a:ext>
            </a:extLst>
          </p:cNvPr>
          <p:cNvSpPr txBox="1"/>
          <p:nvPr/>
        </p:nvSpPr>
        <p:spPr>
          <a:xfrm>
            <a:off x="5414413" y="503115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2090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450"/>
              </a:lnSpc>
            </a:pPr>
            <a:r>
              <a:rPr sz="400" spc="-10" dirty="0">
                <a:latin typeface="Lucida Sans"/>
                <a:cs typeface="Lucida Sans"/>
              </a:rPr>
              <a:t>Query</a:t>
            </a:r>
            <a:endParaRPr sz="400">
              <a:latin typeface="Lucida Sans"/>
              <a:cs typeface="Lucida Sans"/>
            </a:endParaRPr>
          </a:p>
          <a:p>
            <a:pPr marL="55880">
              <a:lnSpc>
                <a:spcPts val="475"/>
              </a:lnSpc>
            </a:pPr>
            <a:r>
              <a:rPr sz="400" spc="-10" dirty="0">
                <a:latin typeface="Lucida Sans"/>
                <a:cs typeface="Lucida Sans"/>
              </a:rPr>
              <a:t>sequence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40" name="object 439">
            <a:extLst>
              <a:ext uri="{FF2B5EF4-FFF2-40B4-BE49-F238E27FC236}">
                <a16:creationId xmlns:a16="http://schemas.microsoft.com/office/drawing/2014/main" id="{EE8D53A7-5F5B-FD39-DBE7-4E0C1CBA8664}"/>
              </a:ext>
            </a:extLst>
          </p:cNvPr>
          <p:cNvSpPr txBox="1"/>
          <p:nvPr/>
        </p:nvSpPr>
        <p:spPr>
          <a:xfrm>
            <a:off x="6630145" y="1343927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70485" marR="46990" indent="-41275">
              <a:lnSpc>
                <a:spcPts val="470"/>
              </a:lnSpc>
              <a:spcBef>
                <a:spcPts val="20"/>
              </a:spcBef>
            </a:pPr>
            <a:r>
              <a:rPr sz="400" spc="-10" dirty="0">
                <a:latin typeface="Lucida Sans"/>
                <a:cs typeface="Lucida Sans"/>
              </a:rPr>
              <a:t>HMMsearch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dirty="0">
                <a:latin typeface="Lucida Sans"/>
                <a:cs typeface="Lucida Sans"/>
              </a:rPr>
              <a:t>Raw</a:t>
            </a:r>
            <a:r>
              <a:rPr sz="400" spc="-25" dirty="0">
                <a:latin typeface="Lucida Sans"/>
                <a:cs typeface="Lucida Sans"/>
              </a:rPr>
              <a:t> </a:t>
            </a:r>
            <a:r>
              <a:rPr sz="400" spc="-20" dirty="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441" name="object 440">
            <a:extLst>
              <a:ext uri="{FF2B5EF4-FFF2-40B4-BE49-F238E27FC236}">
                <a16:creationId xmlns:a16="http://schemas.microsoft.com/office/drawing/2014/main" id="{C8473022-9843-8119-F609-D697D217B7C5}"/>
              </a:ext>
            </a:extLst>
          </p:cNvPr>
          <p:cNvGrpSpPr/>
          <p:nvPr/>
        </p:nvGrpSpPr>
        <p:grpSpPr>
          <a:xfrm>
            <a:off x="4822732" y="1335253"/>
            <a:ext cx="380365" cy="132080"/>
            <a:chOff x="2686634" y="1852413"/>
            <a:chExt cx="380365" cy="132080"/>
          </a:xfrm>
        </p:grpSpPr>
        <p:sp>
          <p:nvSpPr>
            <p:cNvPr id="442" name="object 441">
              <a:extLst>
                <a:ext uri="{FF2B5EF4-FFF2-40B4-BE49-F238E27FC236}">
                  <a16:creationId xmlns:a16="http://schemas.microsoft.com/office/drawing/2014/main" id="{CA5FC8F3-6223-C272-B991-C4D9936152DE}"/>
                </a:ext>
              </a:extLst>
            </p:cNvPr>
            <p:cNvSpPr/>
            <p:nvPr/>
          </p:nvSpPr>
          <p:spPr>
            <a:xfrm>
              <a:off x="2691714" y="1857489"/>
              <a:ext cx="370205" cy="121920"/>
            </a:xfrm>
            <a:custGeom>
              <a:avLst/>
              <a:gdLst/>
              <a:ahLst/>
              <a:cxnLst/>
              <a:rect l="l" t="t" r="r" b="b"/>
              <a:pathLst>
                <a:path w="370205" h="121919">
                  <a:moveTo>
                    <a:pt x="369887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369887" y="121920"/>
                  </a:lnTo>
                  <a:lnTo>
                    <a:pt x="369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2">
              <a:extLst>
                <a:ext uri="{FF2B5EF4-FFF2-40B4-BE49-F238E27FC236}">
                  <a16:creationId xmlns:a16="http://schemas.microsoft.com/office/drawing/2014/main" id="{2A9852BF-2937-6B7C-8A31-532F57E573EE}"/>
                </a:ext>
              </a:extLst>
            </p:cNvPr>
            <p:cNvSpPr/>
            <p:nvPr/>
          </p:nvSpPr>
          <p:spPr>
            <a:xfrm>
              <a:off x="2691714" y="1857493"/>
              <a:ext cx="370205" cy="121920"/>
            </a:xfrm>
            <a:custGeom>
              <a:avLst/>
              <a:gdLst/>
              <a:ahLst/>
              <a:cxnLst/>
              <a:rect l="l" t="t" r="r" b="b"/>
              <a:pathLst>
                <a:path w="370205" h="121919">
                  <a:moveTo>
                    <a:pt x="369887" y="121920"/>
                  </a:moveTo>
                  <a:lnTo>
                    <a:pt x="0" y="121920"/>
                  </a:lnTo>
                  <a:lnTo>
                    <a:pt x="0" y="0"/>
                  </a:lnTo>
                  <a:lnTo>
                    <a:pt x="369887" y="0"/>
                  </a:lnTo>
                  <a:lnTo>
                    <a:pt x="369887" y="121920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4" name="object 443">
            <a:extLst>
              <a:ext uri="{FF2B5EF4-FFF2-40B4-BE49-F238E27FC236}">
                <a16:creationId xmlns:a16="http://schemas.microsoft.com/office/drawing/2014/main" id="{B1613C60-F46E-975A-D750-582293B118FD}"/>
              </a:ext>
            </a:extLst>
          </p:cNvPr>
          <p:cNvSpPr txBox="1"/>
          <p:nvPr/>
        </p:nvSpPr>
        <p:spPr>
          <a:xfrm>
            <a:off x="4880827" y="1327111"/>
            <a:ext cx="231775" cy="146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295" marR="5080" indent="-62230">
              <a:lnSpc>
                <a:spcPct val="100000"/>
              </a:lnSpc>
              <a:spcBef>
                <a:spcPts val="95"/>
              </a:spcBef>
            </a:pPr>
            <a:r>
              <a:rPr sz="400" spc="-20" dirty="0">
                <a:latin typeface="Lucida Sans"/>
                <a:cs typeface="Lucida Sans"/>
              </a:rPr>
              <a:t>HHblits2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45" name="object 444">
            <a:extLst>
              <a:ext uri="{FF2B5EF4-FFF2-40B4-BE49-F238E27FC236}">
                <a16:creationId xmlns:a16="http://schemas.microsoft.com/office/drawing/2014/main" id="{BDBF0F3D-6FFF-5159-4C08-E16C33B3E51B}"/>
              </a:ext>
            </a:extLst>
          </p:cNvPr>
          <p:cNvSpPr txBox="1"/>
          <p:nvPr/>
        </p:nvSpPr>
        <p:spPr>
          <a:xfrm>
            <a:off x="5414412" y="1074078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76200" marR="36195" indent="-27305">
              <a:lnSpc>
                <a:spcPts val="470"/>
              </a:lnSpc>
              <a:spcBef>
                <a:spcPts val="5"/>
              </a:spcBef>
            </a:pPr>
            <a:r>
              <a:rPr sz="400" spc="-10" dirty="0">
                <a:latin typeface="Lucida Sans"/>
                <a:cs typeface="Lucida Sans"/>
              </a:rPr>
              <a:t>Jackhmmer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dirty="0">
                <a:latin typeface="Lucida Sans"/>
                <a:cs typeface="Lucida Sans"/>
              </a:rPr>
              <a:t>Raw</a:t>
            </a:r>
            <a:r>
              <a:rPr sz="400" spc="-25" dirty="0">
                <a:latin typeface="Lucida Sans"/>
                <a:cs typeface="Lucida Sans"/>
              </a:rPr>
              <a:t> </a:t>
            </a:r>
            <a:r>
              <a:rPr sz="400" spc="-20" dirty="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46" name="object 445">
            <a:extLst>
              <a:ext uri="{FF2B5EF4-FFF2-40B4-BE49-F238E27FC236}">
                <a16:creationId xmlns:a16="http://schemas.microsoft.com/office/drawing/2014/main" id="{BD2F2DAF-4FA6-A8F4-8579-6EDC14AAF6D4}"/>
              </a:ext>
            </a:extLst>
          </p:cNvPr>
          <p:cNvSpPr txBox="1"/>
          <p:nvPr/>
        </p:nvSpPr>
        <p:spPr>
          <a:xfrm>
            <a:off x="6630145" y="1865910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830" marR="24765">
              <a:lnSpc>
                <a:spcPts val="470"/>
              </a:lnSpc>
            </a:pPr>
            <a:r>
              <a:rPr sz="400" spc="-10" dirty="0">
                <a:latin typeface="Lucida Sans"/>
                <a:cs typeface="Lucida Sans"/>
              </a:rPr>
              <a:t>HMMsearch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10" dirty="0">
                <a:latin typeface="Lucida Sans"/>
                <a:cs typeface="Lucida Sans"/>
              </a:rPr>
              <a:t>HHblits</a:t>
            </a:r>
            <a:r>
              <a:rPr sz="400" spc="2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447" name="object 446">
            <a:extLst>
              <a:ext uri="{FF2B5EF4-FFF2-40B4-BE49-F238E27FC236}">
                <a16:creationId xmlns:a16="http://schemas.microsoft.com/office/drawing/2014/main" id="{17D41F9C-82F1-56D2-E4E5-C6954A358B95}"/>
              </a:ext>
            </a:extLst>
          </p:cNvPr>
          <p:cNvGrpSpPr/>
          <p:nvPr/>
        </p:nvGrpSpPr>
        <p:grpSpPr>
          <a:xfrm>
            <a:off x="4843854" y="611446"/>
            <a:ext cx="1998980" cy="1499870"/>
            <a:chOff x="2707756" y="1128606"/>
            <a:chExt cx="1998980" cy="1499870"/>
          </a:xfrm>
        </p:grpSpPr>
        <p:sp>
          <p:nvSpPr>
            <p:cNvPr id="448" name="object 447">
              <a:extLst>
                <a:ext uri="{FF2B5EF4-FFF2-40B4-BE49-F238E27FC236}">
                  <a16:creationId xmlns:a16="http://schemas.microsoft.com/office/drawing/2014/main" id="{11B50EC6-DED8-956C-EC96-04EF49854909}"/>
                </a:ext>
              </a:extLst>
            </p:cNvPr>
            <p:cNvSpPr/>
            <p:nvPr/>
          </p:nvSpPr>
          <p:spPr>
            <a:xfrm>
              <a:off x="2712836" y="2333764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168694" y="0"/>
                  </a:moveTo>
                  <a:lnTo>
                    <a:pt x="0" y="84658"/>
                  </a:lnTo>
                  <a:lnTo>
                    <a:pt x="166204" y="164414"/>
                  </a:lnTo>
                  <a:lnTo>
                    <a:pt x="334899" y="79756"/>
                  </a:lnTo>
                  <a:lnTo>
                    <a:pt x="16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8">
              <a:extLst>
                <a:ext uri="{FF2B5EF4-FFF2-40B4-BE49-F238E27FC236}">
                  <a16:creationId xmlns:a16="http://schemas.microsoft.com/office/drawing/2014/main" id="{F75B1496-EA36-8DAC-4966-B05E50422774}"/>
                </a:ext>
              </a:extLst>
            </p:cNvPr>
            <p:cNvSpPr/>
            <p:nvPr/>
          </p:nvSpPr>
          <p:spPr>
            <a:xfrm>
              <a:off x="2712836" y="2333764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334899" y="79756"/>
                  </a:moveTo>
                  <a:lnTo>
                    <a:pt x="166204" y="164414"/>
                  </a:lnTo>
                  <a:lnTo>
                    <a:pt x="0" y="84658"/>
                  </a:lnTo>
                  <a:lnTo>
                    <a:pt x="168694" y="0"/>
                  </a:lnTo>
                  <a:lnTo>
                    <a:pt x="334899" y="79756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49">
              <a:extLst>
                <a:ext uri="{FF2B5EF4-FFF2-40B4-BE49-F238E27FC236}">
                  <a16:creationId xmlns:a16="http://schemas.microsoft.com/office/drawing/2014/main" id="{BC4D2DD4-6E84-8CD9-3441-B86E74A93444}"/>
                </a:ext>
              </a:extLst>
            </p:cNvPr>
            <p:cNvSpPr/>
            <p:nvPr/>
          </p:nvSpPr>
          <p:spPr>
            <a:xfrm>
              <a:off x="3302487" y="2337896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79" h="164464">
                  <a:moveTo>
                    <a:pt x="168694" y="0"/>
                  </a:moveTo>
                  <a:lnTo>
                    <a:pt x="0" y="84645"/>
                  </a:lnTo>
                  <a:lnTo>
                    <a:pt x="166204" y="164401"/>
                  </a:lnTo>
                  <a:lnTo>
                    <a:pt x="334899" y="79743"/>
                  </a:lnTo>
                  <a:lnTo>
                    <a:pt x="16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0">
              <a:extLst>
                <a:ext uri="{FF2B5EF4-FFF2-40B4-BE49-F238E27FC236}">
                  <a16:creationId xmlns:a16="http://schemas.microsoft.com/office/drawing/2014/main" id="{CD118AD2-0FD3-B79A-1E6B-F2D6FF10CFC7}"/>
                </a:ext>
              </a:extLst>
            </p:cNvPr>
            <p:cNvSpPr/>
            <p:nvPr/>
          </p:nvSpPr>
          <p:spPr>
            <a:xfrm>
              <a:off x="3302487" y="2337896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79" h="164464">
                  <a:moveTo>
                    <a:pt x="334899" y="79743"/>
                  </a:moveTo>
                  <a:lnTo>
                    <a:pt x="166204" y="164401"/>
                  </a:lnTo>
                  <a:lnTo>
                    <a:pt x="0" y="84645"/>
                  </a:lnTo>
                  <a:lnTo>
                    <a:pt x="168694" y="0"/>
                  </a:lnTo>
                  <a:lnTo>
                    <a:pt x="334899" y="79743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1">
              <a:extLst>
                <a:ext uri="{FF2B5EF4-FFF2-40B4-BE49-F238E27FC236}">
                  <a16:creationId xmlns:a16="http://schemas.microsoft.com/office/drawing/2014/main" id="{30BE5992-1249-C54F-FF38-3F16F46A6A66}"/>
                </a:ext>
              </a:extLst>
            </p:cNvPr>
            <p:cNvSpPr/>
            <p:nvPr/>
          </p:nvSpPr>
          <p:spPr>
            <a:xfrm>
              <a:off x="2878136" y="1143786"/>
              <a:ext cx="0" cy="198755"/>
            </a:xfrm>
            <a:custGeom>
              <a:avLst/>
              <a:gdLst/>
              <a:ahLst/>
              <a:cxnLst/>
              <a:rect l="l" t="t" r="r" b="b"/>
              <a:pathLst>
                <a:path h="198755">
                  <a:moveTo>
                    <a:pt x="0" y="0"/>
                  </a:moveTo>
                  <a:lnTo>
                    <a:pt x="0" y="19875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2">
              <a:extLst>
                <a:ext uri="{FF2B5EF4-FFF2-40B4-BE49-F238E27FC236}">
                  <a16:creationId xmlns:a16="http://schemas.microsoft.com/office/drawing/2014/main" id="{E45658AB-C52D-371C-F7E3-568081B4D0E3}"/>
                </a:ext>
              </a:extLst>
            </p:cNvPr>
            <p:cNvSpPr/>
            <p:nvPr/>
          </p:nvSpPr>
          <p:spPr>
            <a:xfrm>
              <a:off x="2853421" y="1324974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3">
              <a:extLst>
                <a:ext uri="{FF2B5EF4-FFF2-40B4-BE49-F238E27FC236}">
                  <a16:creationId xmlns:a16="http://schemas.microsoft.com/office/drawing/2014/main" id="{30077CAF-6747-E212-57C2-231A0283F08D}"/>
                </a:ext>
              </a:extLst>
            </p:cNvPr>
            <p:cNvSpPr/>
            <p:nvPr/>
          </p:nvSpPr>
          <p:spPr>
            <a:xfrm>
              <a:off x="2878136" y="1620982"/>
              <a:ext cx="0" cy="194945"/>
            </a:xfrm>
            <a:custGeom>
              <a:avLst/>
              <a:gdLst/>
              <a:ahLst/>
              <a:cxnLst/>
              <a:rect l="l" t="t" r="r" b="b"/>
              <a:pathLst>
                <a:path h="194944">
                  <a:moveTo>
                    <a:pt x="0" y="0"/>
                  </a:moveTo>
                  <a:lnTo>
                    <a:pt x="0" y="19455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4">
              <a:extLst>
                <a:ext uri="{FF2B5EF4-FFF2-40B4-BE49-F238E27FC236}">
                  <a16:creationId xmlns:a16="http://schemas.microsoft.com/office/drawing/2014/main" id="{ABA02ED1-22AB-B185-B09D-A2A89B31DDC0}"/>
                </a:ext>
              </a:extLst>
            </p:cNvPr>
            <p:cNvSpPr/>
            <p:nvPr/>
          </p:nvSpPr>
          <p:spPr>
            <a:xfrm>
              <a:off x="2853421" y="179797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5">
              <a:extLst>
                <a:ext uri="{FF2B5EF4-FFF2-40B4-BE49-F238E27FC236}">
                  <a16:creationId xmlns:a16="http://schemas.microsoft.com/office/drawing/2014/main" id="{BBD90351-0A28-FD25-9168-C9CEA9C0F714}"/>
                </a:ext>
              </a:extLst>
            </p:cNvPr>
            <p:cNvSpPr/>
            <p:nvPr/>
          </p:nvSpPr>
          <p:spPr>
            <a:xfrm>
              <a:off x="2878136" y="1982038"/>
              <a:ext cx="0" cy="311785"/>
            </a:xfrm>
            <a:custGeom>
              <a:avLst/>
              <a:gdLst/>
              <a:ahLst/>
              <a:cxnLst/>
              <a:rect l="l" t="t" r="r" b="b"/>
              <a:pathLst>
                <a:path h="311785">
                  <a:moveTo>
                    <a:pt x="0" y="0"/>
                  </a:moveTo>
                  <a:lnTo>
                    <a:pt x="0" y="31131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6">
              <a:extLst>
                <a:ext uri="{FF2B5EF4-FFF2-40B4-BE49-F238E27FC236}">
                  <a16:creationId xmlns:a16="http://schemas.microsoft.com/office/drawing/2014/main" id="{91F768DC-9485-E834-E6E6-DC5369A86FB9}"/>
                </a:ext>
              </a:extLst>
            </p:cNvPr>
            <p:cNvSpPr/>
            <p:nvPr/>
          </p:nvSpPr>
          <p:spPr>
            <a:xfrm>
              <a:off x="2853421" y="227578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7">
              <a:extLst>
                <a:ext uri="{FF2B5EF4-FFF2-40B4-BE49-F238E27FC236}">
                  <a16:creationId xmlns:a16="http://schemas.microsoft.com/office/drawing/2014/main" id="{490DDA5C-4146-EEA2-57B0-A8E7E3F2CC1D}"/>
                </a:ext>
              </a:extLst>
            </p:cNvPr>
            <p:cNvSpPr/>
            <p:nvPr/>
          </p:nvSpPr>
          <p:spPr>
            <a:xfrm>
              <a:off x="3466943" y="1138766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59">
                  <a:moveTo>
                    <a:pt x="0" y="0"/>
                  </a:moveTo>
                  <a:lnTo>
                    <a:pt x="0" y="60693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8">
              <a:extLst>
                <a:ext uri="{FF2B5EF4-FFF2-40B4-BE49-F238E27FC236}">
                  <a16:creationId xmlns:a16="http://schemas.microsoft.com/office/drawing/2014/main" id="{1D9F9A94-AB00-F203-B0DE-240C5054BC06}"/>
                </a:ext>
              </a:extLst>
            </p:cNvPr>
            <p:cNvSpPr/>
            <p:nvPr/>
          </p:nvSpPr>
          <p:spPr>
            <a:xfrm>
              <a:off x="3442229" y="118189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59">
              <a:extLst>
                <a:ext uri="{FF2B5EF4-FFF2-40B4-BE49-F238E27FC236}">
                  <a16:creationId xmlns:a16="http://schemas.microsoft.com/office/drawing/2014/main" id="{98E0A079-B41E-ED4C-B1B6-29C03990D0BF}"/>
                </a:ext>
              </a:extLst>
            </p:cNvPr>
            <p:cNvSpPr/>
            <p:nvPr/>
          </p:nvSpPr>
          <p:spPr>
            <a:xfrm>
              <a:off x="3466943" y="1478587"/>
              <a:ext cx="0" cy="75565"/>
            </a:xfrm>
            <a:custGeom>
              <a:avLst/>
              <a:gdLst/>
              <a:ahLst/>
              <a:cxnLst/>
              <a:rect l="l" t="t" r="r" b="b"/>
              <a:pathLst>
                <a:path h="75565">
                  <a:moveTo>
                    <a:pt x="0" y="0"/>
                  </a:moveTo>
                  <a:lnTo>
                    <a:pt x="0" y="7545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0">
              <a:extLst>
                <a:ext uri="{FF2B5EF4-FFF2-40B4-BE49-F238E27FC236}">
                  <a16:creationId xmlns:a16="http://schemas.microsoft.com/office/drawing/2014/main" id="{ADCE40C1-A11F-B733-0461-C3AA5E31C307}"/>
                </a:ext>
              </a:extLst>
            </p:cNvPr>
            <p:cNvSpPr/>
            <p:nvPr/>
          </p:nvSpPr>
          <p:spPr>
            <a:xfrm>
              <a:off x="3442229" y="1536472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1">
              <a:extLst>
                <a:ext uri="{FF2B5EF4-FFF2-40B4-BE49-F238E27FC236}">
                  <a16:creationId xmlns:a16="http://schemas.microsoft.com/office/drawing/2014/main" id="{C052645A-9B57-02F5-2503-38FB63CF7B05}"/>
                </a:ext>
              </a:extLst>
            </p:cNvPr>
            <p:cNvSpPr/>
            <p:nvPr/>
          </p:nvSpPr>
          <p:spPr>
            <a:xfrm>
              <a:off x="3466943" y="1713246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5">
                  <a:moveTo>
                    <a:pt x="0" y="0"/>
                  </a:moveTo>
                  <a:lnTo>
                    <a:pt x="0" y="4588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2">
              <a:extLst>
                <a:ext uri="{FF2B5EF4-FFF2-40B4-BE49-F238E27FC236}">
                  <a16:creationId xmlns:a16="http://schemas.microsoft.com/office/drawing/2014/main" id="{6FFA9B7F-AC88-13BD-6251-70BE530289CD}"/>
                </a:ext>
              </a:extLst>
            </p:cNvPr>
            <p:cNvSpPr/>
            <p:nvPr/>
          </p:nvSpPr>
          <p:spPr>
            <a:xfrm>
              <a:off x="3442229" y="1741568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3">
              <a:extLst>
                <a:ext uri="{FF2B5EF4-FFF2-40B4-BE49-F238E27FC236}">
                  <a16:creationId xmlns:a16="http://schemas.microsoft.com/office/drawing/2014/main" id="{2243C615-8994-4BC1-A5B9-B63B3377DD66}"/>
                </a:ext>
              </a:extLst>
            </p:cNvPr>
            <p:cNvSpPr/>
            <p:nvPr/>
          </p:nvSpPr>
          <p:spPr>
            <a:xfrm>
              <a:off x="3466943" y="2027346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5">
                  <a:moveTo>
                    <a:pt x="0" y="0"/>
                  </a:moveTo>
                  <a:lnTo>
                    <a:pt x="0" y="4577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4">
              <a:extLst>
                <a:ext uri="{FF2B5EF4-FFF2-40B4-BE49-F238E27FC236}">
                  <a16:creationId xmlns:a16="http://schemas.microsoft.com/office/drawing/2014/main" id="{FB88B207-05B3-7155-4497-AD338FE5883F}"/>
                </a:ext>
              </a:extLst>
            </p:cNvPr>
            <p:cNvSpPr/>
            <p:nvPr/>
          </p:nvSpPr>
          <p:spPr>
            <a:xfrm>
              <a:off x="3442229" y="2055555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5">
              <a:extLst>
                <a:ext uri="{FF2B5EF4-FFF2-40B4-BE49-F238E27FC236}">
                  <a16:creationId xmlns:a16="http://schemas.microsoft.com/office/drawing/2014/main" id="{09C35F14-3871-37B5-9840-4774C0C6FA0A}"/>
                </a:ext>
              </a:extLst>
            </p:cNvPr>
            <p:cNvSpPr/>
            <p:nvPr/>
          </p:nvSpPr>
          <p:spPr>
            <a:xfrm>
              <a:off x="3466943" y="2237892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60">
                  <a:moveTo>
                    <a:pt x="0" y="0"/>
                  </a:moveTo>
                  <a:lnTo>
                    <a:pt x="0" y="6095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6">
              <a:extLst>
                <a:ext uri="{FF2B5EF4-FFF2-40B4-BE49-F238E27FC236}">
                  <a16:creationId xmlns:a16="http://schemas.microsoft.com/office/drawing/2014/main" id="{6C2AC504-3211-23C4-A445-0D345506E922}"/>
                </a:ext>
              </a:extLst>
            </p:cNvPr>
            <p:cNvSpPr/>
            <p:nvPr/>
          </p:nvSpPr>
          <p:spPr>
            <a:xfrm>
              <a:off x="3442229" y="228128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7">
              <a:extLst>
                <a:ext uri="{FF2B5EF4-FFF2-40B4-BE49-F238E27FC236}">
                  <a16:creationId xmlns:a16="http://schemas.microsoft.com/office/drawing/2014/main" id="{3D366CEC-DC2F-BDFA-C1B3-17E75A06D7EA}"/>
                </a:ext>
              </a:extLst>
            </p:cNvPr>
            <p:cNvSpPr/>
            <p:nvPr/>
          </p:nvSpPr>
          <p:spPr>
            <a:xfrm>
              <a:off x="4681604" y="1142187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7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8">
              <a:extLst>
                <a:ext uri="{FF2B5EF4-FFF2-40B4-BE49-F238E27FC236}">
                  <a16:creationId xmlns:a16="http://schemas.microsoft.com/office/drawing/2014/main" id="{666D56FF-74EB-95C3-B997-B9DD08B042D1}"/>
                </a:ext>
              </a:extLst>
            </p:cNvPr>
            <p:cNvSpPr/>
            <p:nvPr/>
          </p:nvSpPr>
          <p:spPr>
            <a:xfrm>
              <a:off x="4656890" y="118189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69">
              <a:extLst>
                <a:ext uri="{FF2B5EF4-FFF2-40B4-BE49-F238E27FC236}">
                  <a16:creationId xmlns:a16="http://schemas.microsoft.com/office/drawing/2014/main" id="{FE8E588B-A2D9-734C-AA86-ECCDE0CA87A5}"/>
                </a:ext>
              </a:extLst>
            </p:cNvPr>
            <p:cNvSpPr/>
            <p:nvPr/>
          </p:nvSpPr>
          <p:spPr>
            <a:xfrm>
              <a:off x="4681604" y="1439710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h="52705">
                  <a:moveTo>
                    <a:pt x="0" y="0"/>
                  </a:moveTo>
                  <a:lnTo>
                    <a:pt x="0" y="5269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0">
              <a:extLst>
                <a:ext uri="{FF2B5EF4-FFF2-40B4-BE49-F238E27FC236}">
                  <a16:creationId xmlns:a16="http://schemas.microsoft.com/office/drawing/2014/main" id="{E0150D05-B99A-404C-398F-E92CC8F5F9A2}"/>
                </a:ext>
              </a:extLst>
            </p:cNvPr>
            <p:cNvSpPr/>
            <p:nvPr/>
          </p:nvSpPr>
          <p:spPr>
            <a:xfrm>
              <a:off x="4656890" y="147484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1">
              <a:extLst>
                <a:ext uri="{FF2B5EF4-FFF2-40B4-BE49-F238E27FC236}">
                  <a16:creationId xmlns:a16="http://schemas.microsoft.com/office/drawing/2014/main" id="{D34E8AA9-4375-16C5-0D78-931478CF3A3C}"/>
                </a:ext>
              </a:extLst>
            </p:cNvPr>
            <p:cNvSpPr/>
            <p:nvPr/>
          </p:nvSpPr>
          <p:spPr>
            <a:xfrm>
              <a:off x="4681604" y="1779851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0"/>
                  </a:moveTo>
                  <a:lnTo>
                    <a:pt x="0" y="4044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2">
              <a:extLst>
                <a:ext uri="{FF2B5EF4-FFF2-40B4-BE49-F238E27FC236}">
                  <a16:creationId xmlns:a16="http://schemas.microsoft.com/office/drawing/2014/main" id="{D5FD461A-88F9-3735-FF2E-43670EF84C89}"/>
                </a:ext>
              </a:extLst>
            </p:cNvPr>
            <p:cNvSpPr/>
            <p:nvPr/>
          </p:nvSpPr>
          <p:spPr>
            <a:xfrm>
              <a:off x="4656890" y="180272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3">
              <a:extLst>
                <a:ext uri="{FF2B5EF4-FFF2-40B4-BE49-F238E27FC236}">
                  <a16:creationId xmlns:a16="http://schemas.microsoft.com/office/drawing/2014/main" id="{546331F4-BFB5-4DFB-050D-8C7960ADAAAA}"/>
                </a:ext>
              </a:extLst>
            </p:cNvPr>
            <p:cNvSpPr/>
            <p:nvPr/>
          </p:nvSpPr>
          <p:spPr>
            <a:xfrm>
              <a:off x="4681604" y="1987828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h="35560">
                  <a:moveTo>
                    <a:pt x="0" y="0"/>
                  </a:moveTo>
                  <a:lnTo>
                    <a:pt x="0" y="3547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4">
              <a:extLst>
                <a:ext uri="{FF2B5EF4-FFF2-40B4-BE49-F238E27FC236}">
                  <a16:creationId xmlns:a16="http://schemas.microsoft.com/office/drawing/2014/main" id="{C060F2AF-280E-DE84-6390-A64B846B9631}"/>
                </a:ext>
              </a:extLst>
            </p:cNvPr>
            <p:cNvSpPr/>
            <p:nvPr/>
          </p:nvSpPr>
          <p:spPr>
            <a:xfrm>
              <a:off x="4656890" y="200573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5">
              <a:extLst>
                <a:ext uri="{FF2B5EF4-FFF2-40B4-BE49-F238E27FC236}">
                  <a16:creationId xmlns:a16="http://schemas.microsoft.com/office/drawing/2014/main" id="{7702A9FE-9BE4-37F3-1C79-665D2D481BE9}"/>
                </a:ext>
              </a:extLst>
            </p:cNvPr>
            <p:cNvSpPr/>
            <p:nvPr/>
          </p:nvSpPr>
          <p:spPr>
            <a:xfrm>
              <a:off x="4681604" y="2299441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74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6">
              <a:extLst>
                <a:ext uri="{FF2B5EF4-FFF2-40B4-BE49-F238E27FC236}">
                  <a16:creationId xmlns:a16="http://schemas.microsoft.com/office/drawing/2014/main" id="{68963947-6D81-615C-6ABC-22C125D524E0}"/>
                </a:ext>
              </a:extLst>
            </p:cNvPr>
            <p:cNvSpPr/>
            <p:nvPr/>
          </p:nvSpPr>
          <p:spPr>
            <a:xfrm>
              <a:off x="4656890" y="2323625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7">
              <a:extLst>
                <a:ext uri="{FF2B5EF4-FFF2-40B4-BE49-F238E27FC236}">
                  <a16:creationId xmlns:a16="http://schemas.microsoft.com/office/drawing/2014/main" id="{37237028-0216-208E-A915-A499FDDBF70E}"/>
                </a:ext>
              </a:extLst>
            </p:cNvPr>
            <p:cNvSpPr/>
            <p:nvPr/>
          </p:nvSpPr>
          <p:spPr>
            <a:xfrm>
              <a:off x="3062170" y="19145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8">
              <a:extLst>
                <a:ext uri="{FF2B5EF4-FFF2-40B4-BE49-F238E27FC236}">
                  <a16:creationId xmlns:a16="http://schemas.microsoft.com/office/drawing/2014/main" id="{FD625211-C72A-7971-9A91-76091ACFA38F}"/>
                </a:ext>
              </a:extLst>
            </p:cNvPr>
            <p:cNvSpPr/>
            <p:nvPr/>
          </p:nvSpPr>
          <p:spPr>
            <a:xfrm>
              <a:off x="3106507" y="1914514"/>
              <a:ext cx="43815" cy="0"/>
            </a:xfrm>
            <a:custGeom>
              <a:avLst/>
              <a:gdLst/>
              <a:ahLst/>
              <a:cxnLst/>
              <a:rect l="l" t="t" r="r" b="b"/>
              <a:pathLst>
                <a:path w="43814">
                  <a:moveTo>
                    <a:pt x="0" y="0"/>
                  </a:moveTo>
                  <a:lnTo>
                    <a:pt x="43700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79">
              <a:extLst>
                <a:ext uri="{FF2B5EF4-FFF2-40B4-BE49-F238E27FC236}">
                  <a16:creationId xmlns:a16="http://schemas.microsoft.com/office/drawing/2014/main" id="{05432EF2-26C9-0750-30A7-B896C5495F27}"/>
                </a:ext>
              </a:extLst>
            </p:cNvPr>
            <p:cNvSpPr/>
            <p:nvPr/>
          </p:nvSpPr>
          <p:spPr>
            <a:xfrm>
              <a:off x="3164782" y="19145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0">
              <a:extLst>
                <a:ext uri="{FF2B5EF4-FFF2-40B4-BE49-F238E27FC236}">
                  <a16:creationId xmlns:a16="http://schemas.microsoft.com/office/drawing/2014/main" id="{959C032C-6541-6502-838C-802DD2E1B871}"/>
                </a:ext>
              </a:extLst>
            </p:cNvPr>
            <p:cNvSpPr/>
            <p:nvPr/>
          </p:nvSpPr>
          <p:spPr>
            <a:xfrm>
              <a:off x="3162419" y="1889799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1">
              <a:extLst>
                <a:ext uri="{FF2B5EF4-FFF2-40B4-BE49-F238E27FC236}">
                  <a16:creationId xmlns:a16="http://schemas.microsoft.com/office/drawing/2014/main" id="{21012FF6-133D-7ADF-3386-A418BC0BACCF}"/>
                </a:ext>
              </a:extLst>
            </p:cNvPr>
            <p:cNvSpPr/>
            <p:nvPr/>
          </p:nvSpPr>
          <p:spPr>
            <a:xfrm>
              <a:off x="4256361" y="218596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2">
              <a:extLst>
                <a:ext uri="{FF2B5EF4-FFF2-40B4-BE49-F238E27FC236}">
                  <a16:creationId xmlns:a16="http://schemas.microsoft.com/office/drawing/2014/main" id="{0FE14B44-53F0-EAB2-B674-1621F823598D}"/>
                </a:ext>
              </a:extLst>
            </p:cNvPr>
            <p:cNvSpPr/>
            <p:nvPr/>
          </p:nvSpPr>
          <p:spPr>
            <a:xfrm>
              <a:off x="4297015" y="2185962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0" y="0"/>
                  </a:moveTo>
                  <a:lnTo>
                    <a:pt x="89103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3">
              <a:extLst>
                <a:ext uri="{FF2B5EF4-FFF2-40B4-BE49-F238E27FC236}">
                  <a16:creationId xmlns:a16="http://schemas.microsoft.com/office/drawing/2014/main" id="{694E45A3-78BD-F5A8-3547-CE27C2ADA0DD}"/>
                </a:ext>
              </a:extLst>
            </p:cNvPr>
            <p:cNvSpPr/>
            <p:nvPr/>
          </p:nvSpPr>
          <p:spPr>
            <a:xfrm>
              <a:off x="4398840" y="218596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4">
              <a:extLst>
                <a:ext uri="{FF2B5EF4-FFF2-40B4-BE49-F238E27FC236}">
                  <a16:creationId xmlns:a16="http://schemas.microsoft.com/office/drawing/2014/main" id="{5A4FC612-850C-6B15-7C62-B6C54E3BB037}"/>
                </a:ext>
              </a:extLst>
            </p:cNvPr>
            <p:cNvSpPr/>
            <p:nvPr/>
          </p:nvSpPr>
          <p:spPr>
            <a:xfrm>
              <a:off x="4396478" y="2161248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5">
              <a:extLst>
                <a:ext uri="{FF2B5EF4-FFF2-40B4-BE49-F238E27FC236}">
                  <a16:creationId xmlns:a16="http://schemas.microsoft.com/office/drawing/2014/main" id="{60157B6B-E970-9489-84B6-F984284EF4D6}"/>
                </a:ext>
              </a:extLst>
            </p:cNvPr>
            <p:cNvSpPr/>
            <p:nvPr/>
          </p:nvSpPr>
          <p:spPr>
            <a:xfrm>
              <a:off x="3466943" y="2502293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6">
              <a:extLst>
                <a:ext uri="{FF2B5EF4-FFF2-40B4-BE49-F238E27FC236}">
                  <a16:creationId xmlns:a16="http://schemas.microsoft.com/office/drawing/2014/main" id="{C8BB083A-954C-76AD-B23A-733229C336BD}"/>
                </a:ext>
              </a:extLst>
            </p:cNvPr>
            <p:cNvSpPr/>
            <p:nvPr/>
          </p:nvSpPr>
          <p:spPr>
            <a:xfrm>
              <a:off x="3442229" y="256788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8" name="object 487">
            <a:extLst>
              <a:ext uri="{FF2B5EF4-FFF2-40B4-BE49-F238E27FC236}">
                <a16:creationId xmlns:a16="http://schemas.microsoft.com/office/drawing/2014/main" id="{A10106E2-2237-1339-07ED-EAA6A7FB04EC}"/>
              </a:ext>
            </a:extLst>
          </p:cNvPr>
          <p:cNvSpPr txBox="1"/>
          <p:nvPr/>
        </p:nvSpPr>
        <p:spPr>
          <a:xfrm>
            <a:off x="4786493" y="631090"/>
            <a:ext cx="21082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489" name="object 488">
            <a:extLst>
              <a:ext uri="{FF2B5EF4-FFF2-40B4-BE49-F238E27FC236}">
                <a16:creationId xmlns:a16="http://schemas.microsoft.com/office/drawing/2014/main" id="{16E51E2F-EFFF-3278-95C3-C95F28842C44}"/>
              </a:ext>
            </a:extLst>
          </p:cNvPr>
          <p:cNvGrpSpPr/>
          <p:nvPr/>
        </p:nvGrpSpPr>
        <p:grpSpPr>
          <a:xfrm>
            <a:off x="5166748" y="545465"/>
            <a:ext cx="704215" cy="1369060"/>
            <a:chOff x="3030650" y="1062625"/>
            <a:chExt cx="704215" cy="1369060"/>
          </a:xfrm>
        </p:grpSpPr>
        <p:sp>
          <p:nvSpPr>
            <p:cNvPr id="490" name="object 489">
              <a:extLst>
                <a:ext uri="{FF2B5EF4-FFF2-40B4-BE49-F238E27FC236}">
                  <a16:creationId xmlns:a16="http://schemas.microsoft.com/office/drawing/2014/main" id="{EEC078D2-F269-C007-68FF-D46AF778A8C0}"/>
                </a:ext>
              </a:extLst>
            </p:cNvPr>
            <p:cNvSpPr/>
            <p:nvPr/>
          </p:nvSpPr>
          <p:spPr>
            <a:xfrm>
              <a:off x="3040810" y="241069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0"/>
                  </a:moveTo>
                  <a:lnTo>
                    <a:pt x="92633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0">
              <a:extLst>
                <a:ext uri="{FF2B5EF4-FFF2-40B4-BE49-F238E27FC236}">
                  <a16:creationId xmlns:a16="http://schemas.microsoft.com/office/drawing/2014/main" id="{4645887B-02F9-8DD6-8DF4-2B1648EB75C8}"/>
                </a:ext>
              </a:extLst>
            </p:cNvPr>
            <p:cNvSpPr/>
            <p:nvPr/>
          </p:nvSpPr>
          <p:spPr>
            <a:xfrm>
              <a:off x="3133440" y="1072785"/>
              <a:ext cx="0" cy="1348740"/>
            </a:xfrm>
            <a:custGeom>
              <a:avLst/>
              <a:gdLst/>
              <a:ahLst/>
              <a:cxnLst/>
              <a:rect l="l" t="t" r="r" b="b"/>
              <a:pathLst>
                <a:path h="1348739">
                  <a:moveTo>
                    <a:pt x="0" y="0"/>
                  </a:moveTo>
                  <a:lnTo>
                    <a:pt x="0" y="134820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1">
              <a:extLst>
                <a:ext uri="{FF2B5EF4-FFF2-40B4-BE49-F238E27FC236}">
                  <a16:creationId xmlns:a16="http://schemas.microsoft.com/office/drawing/2014/main" id="{8EEF32BA-BA8F-110F-10D7-D098837E253A}"/>
                </a:ext>
              </a:extLst>
            </p:cNvPr>
            <p:cNvSpPr/>
            <p:nvPr/>
          </p:nvSpPr>
          <p:spPr>
            <a:xfrm>
              <a:off x="3724419" y="1074378"/>
              <a:ext cx="0" cy="1346835"/>
            </a:xfrm>
            <a:custGeom>
              <a:avLst/>
              <a:gdLst/>
              <a:ahLst/>
              <a:cxnLst/>
              <a:rect l="l" t="t" r="r" b="b"/>
              <a:pathLst>
                <a:path h="1346835">
                  <a:moveTo>
                    <a:pt x="0" y="0"/>
                  </a:moveTo>
                  <a:lnTo>
                    <a:pt x="0" y="134661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3" name="object 492">
            <a:extLst>
              <a:ext uri="{FF2B5EF4-FFF2-40B4-BE49-F238E27FC236}">
                <a16:creationId xmlns:a16="http://schemas.microsoft.com/office/drawing/2014/main" id="{9159015E-3914-D6EB-AB65-DCE57EF84B00}"/>
              </a:ext>
            </a:extLst>
          </p:cNvPr>
          <p:cNvSpPr txBox="1"/>
          <p:nvPr/>
        </p:nvSpPr>
        <p:spPr>
          <a:xfrm>
            <a:off x="5271922" y="1281272"/>
            <a:ext cx="21082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494" name="object 493">
            <a:extLst>
              <a:ext uri="{FF2B5EF4-FFF2-40B4-BE49-F238E27FC236}">
                <a16:creationId xmlns:a16="http://schemas.microsoft.com/office/drawing/2014/main" id="{53F2DFD6-BFA2-DEDF-0714-39AF7610E219}"/>
              </a:ext>
            </a:extLst>
          </p:cNvPr>
          <p:cNvSpPr/>
          <p:nvPr/>
        </p:nvSpPr>
        <p:spPr>
          <a:xfrm>
            <a:off x="5771169" y="1901321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344" y="0"/>
                </a:lnTo>
              </a:path>
            </a:pathLst>
          </a:custGeom>
          <a:ln w="20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4">
            <a:extLst>
              <a:ext uri="{FF2B5EF4-FFF2-40B4-BE49-F238E27FC236}">
                <a16:creationId xmlns:a16="http://schemas.microsoft.com/office/drawing/2014/main" id="{36077051-150E-6348-FAC7-7F834645CF3A}"/>
              </a:ext>
            </a:extLst>
          </p:cNvPr>
          <p:cNvSpPr txBox="1"/>
          <p:nvPr/>
        </p:nvSpPr>
        <p:spPr>
          <a:xfrm>
            <a:off x="6492673" y="1538868"/>
            <a:ext cx="21082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496" name="object 495">
            <a:extLst>
              <a:ext uri="{FF2B5EF4-FFF2-40B4-BE49-F238E27FC236}">
                <a16:creationId xmlns:a16="http://schemas.microsoft.com/office/drawing/2014/main" id="{1E281F44-9356-BD12-B4DA-479F012033AD}"/>
              </a:ext>
            </a:extLst>
          </p:cNvPr>
          <p:cNvSpPr txBox="1"/>
          <p:nvPr/>
        </p:nvSpPr>
        <p:spPr>
          <a:xfrm>
            <a:off x="4900311" y="1792366"/>
            <a:ext cx="342265" cy="148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500"/>
              </a:lnSpc>
              <a:spcBef>
                <a:spcPts val="125"/>
              </a:spcBef>
            </a:pPr>
            <a:r>
              <a:rPr sz="450" spc="-50" dirty="0">
                <a:latin typeface="Lucida Sans"/>
                <a:cs typeface="Lucida Sans"/>
              </a:rPr>
              <a:t>N</a:t>
            </a:r>
            <a:endParaRPr sz="450">
              <a:latin typeface="Lucida Sans"/>
              <a:cs typeface="Lucida Sans"/>
            </a:endParaRPr>
          </a:p>
          <a:p>
            <a:pPr marL="12700">
              <a:lnSpc>
                <a:spcPts val="440"/>
              </a:lnSpc>
            </a:pPr>
            <a:r>
              <a:rPr sz="400" spc="-25" dirty="0">
                <a:latin typeface="Lucida Sans"/>
                <a:cs typeface="Lucida Sans"/>
              </a:rPr>
              <a:t>Ne</a:t>
            </a:r>
            <a:r>
              <a:rPr sz="400" spc="-30" dirty="0">
                <a:latin typeface="Lucida Sans"/>
                <a:cs typeface="Lucida Sans"/>
              </a:rPr>
              <a:t>・≥</a:t>
            </a:r>
            <a:r>
              <a:rPr sz="400" spc="-20" dirty="0">
                <a:latin typeface="Lucida Sans"/>
                <a:cs typeface="Lucida Sans"/>
              </a:rPr>
              <a:t>128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97" name="object 496">
            <a:extLst>
              <a:ext uri="{FF2B5EF4-FFF2-40B4-BE49-F238E27FC236}">
                <a16:creationId xmlns:a16="http://schemas.microsoft.com/office/drawing/2014/main" id="{2C83E02B-A21E-BD80-B1E8-9D7791C35D93}"/>
              </a:ext>
            </a:extLst>
          </p:cNvPr>
          <p:cNvSpPr txBox="1"/>
          <p:nvPr/>
        </p:nvSpPr>
        <p:spPr>
          <a:xfrm>
            <a:off x="5054067" y="1950744"/>
            <a:ext cx="62230" cy="97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-50" dirty="0">
                <a:latin typeface="Lucida Sans"/>
                <a:cs typeface="Lucida Sans"/>
              </a:rPr>
              <a:t>Y</a:t>
            </a:r>
            <a:endParaRPr sz="450">
              <a:latin typeface="Lucida Sans"/>
              <a:cs typeface="Lucida Sans"/>
            </a:endParaRPr>
          </a:p>
        </p:txBody>
      </p:sp>
      <p:sp>
        <p:nvSpPr>
          <p:cNvPr id="498" name="object 497">
            <a:extLst>
              <a:ext uri="{FF2B5EF4-FFF2-40B4-BE49-F238E27FC236}">
                <a16:creationId xmlns:a16="http://schemas.microsoft.com/office/drawing/2014/main" id="{063A1D11-6FC2-7487-1CB2-9EC83C951B4F}"/>
              </a:ext>
            </a:extLst>
          </p:cNvPr>
          <p:cNvSpPr txBox="1"/>
          <p:nvPr/>
        </p:nvSpPr>
        <p:spPr>
          <a:xfrm>
            <a:off x="5489967" y="1799897"/>
            <a:ext cx="359410" cy="1447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90"/>
              </a:lnSpc>
              <a:spcBef>
                <a:spcPts val="125"/>
              </a:spcBef>
            </a:pPr>
            <a:r>
              <a:rPr sz="450" spc="-50" dirty="0">
                <a:latin typeface="Lucida Sans"/>
                <a:cs typeface="Lucida Sans"/>
              </a:rPr>
              <a:t>N</a:t>
            </a:r>
            <a:endParaRPr sz="450">
              <a:latin typeface="Lucida Sans"/>
              <a:cs typeface="Lucida Sans"/>
            </a:endParaRPr>
          </a:p>
          <a:p>
            <a:pPr marL="12700">
              <a:lnSpc>
                <a:spcPts val="430"/>
              </a:lnSpc>
            </a:pPr>
            <a:r>
              <a:rPr sz="400" spc="-25" dirty="0">
                <a:latin typeface="Lucida Sans"/>
                <a:cs typeface="Lucida Sans"/>
              </a:rPr>
              <a:t>Ne</a:t>
            </a:r>
            <a:r>
              <a:rPr sz="400" spc="-30" dirty="0">
                <a:latin typeface="Lucida Sans"/>
                <a:cs typeface="Lucida Sans"/>
              </a:rPr>
              <a:t>・≥</a:t>
            </a:r>
            <a:r>
              <a:rPr sz="400" spc="-20" dirty="0">
                <a:latin typeface="Lucida Sans"/>
                <a:cs typeface="Lucida Sans"/>
              </a:rPr>
              <a:t>128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99" name="object 498">
            <a:extLst>
              <a:ext uri="{FF2B5EF4-FFF2-40B4-BE49-F238E27FC236}">
                <a16:creationId xmlns:a16="http://schemas.microsoft.com/office/drawing/2014/main" id="{E7B35521-86A2-F75B-2C3E-989AAE71F7D4}"/>
              </a:ext>
            </a:extLst>
          </p:cNvPr>
          <p:cNvSpPr txBox="1"/>
          <p:nvPr/>
        </p:nvSpPr>
        <p:spPr>
          <a:xfrm>
            <a:off x="5648817" y="1950744"/>
            <a:ext cx="62230" cy="97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-50" dirty="0">
                <a:latin typeface="Lucida Sans"/>
                <a:cs typeface="Lucida Sans"/>
              </a:rPr>
              <a:t>Y</a:t>
            </a:r>
            <a:endParaRPr sz="450">
              <a:latin typeface="Lucida Sans"/>
              <a:cs typeface="Lucida Sans"/>
            </a:endParaRPr>
          </a:p>
        </p:txBody>
      </p:sp>
      <p:sp>
        <p:nvSpPr>
          <p:cNvPr id="500" name="object 499">
            <a:extLst>
              <a:ext uri="{FF2B5EF4-FFF2-40B4-BE49-F238E27FC236}">
                <a16:creationId xmlns:a16="http://schemas.microsoft.com/office/drawing/2014/main" id="{E22A8B9B-6F78-C958-18C7-2FA4F427FC09}"/>
              </a:ext>
            </a:extLst>
          </p:cNvPr>
          <p:cNvSpPr txBox="1"/>
          <p:nvPr/>
        </p:nvSpPr>
        <p:spPr>
          <a:xfrm>
            <a:off x="5295115" y="631090"/>
            <a:ext cx="27432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Jackhmmer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501" name="object 500">
            <a:extLst>
              <a:ext uri="{FF2B5EF4-FFF2-40B4-BE49-F238E27FC236}">
                <a16:creationId xmlns:a16="http://schemas.microsoft.com/office/drawing/2014/main" id="{0DBF4720-9BF3-2310-E817-7889A644014C}"/>
              </a:ext>
            </a:extLst>
          </p:cNvPr>
          <p:cNvSpPr txBox="1"/>
          <p:nvPr/>
        </p:nvSpPr>
        <p:spPr>
          <a:xfrm>
            <a:off x="6529410" y="631135"/>
            <a:ext cx="248285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HMMbuild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502" name="object 501">
            <a:extLst>
              <a:ext uri="{FF2B5EF4-FFF2-40B4-BE49-F238E27FC236}">
                <a16:creationId xmlns:a16="http://schemas.microsoft.com/office/drawing/2014/main" id="{E2EB5C11-317E-031B-412F-774D865108FE}"/>
              </a:ext>
            </a:extLst>
          </p:cNvPr>
          <p:cNvSpPr txBox="1"/>
          <p:nvPr/>
        </p:nvSpPr>
        <p:spPr>
          <a:xfrm>
            <a:off x="6515650" y="927842"/>
            <a:ext cx="28194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HMMsearch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503" name="object 502">
            <a:extLst>
              <a:ext uri="{FF2B5EF4-FFF2-40B4-BE49-F238E27FC236}">
                <a16:creationId xmlns:a16="http://schemas.microsoft.com/office/drawing/2014/main" id="{2A66CA76-6B5D-5E70-AB8E-FD7DE3385E2E}"/>
              </a:ext>
            </a:extLst>
          </p:cNvPr>
          <p:cNvSpPr txBox="1"/>
          <p:nvPr/>
        </p:nvSpPr>
        <p:spPr>
          <a:xfrm>
            <a:off x="6630145" y="503111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45"/>
              </a:lnSpc>
            </a:pPr>
            <a:r>
              <a:rPr sz="400" spc="-10" dirty="0">
                <a:latin typeface="Lucida Sans"/>
                <a:cs typeface="Lucida Sans"/>
              </a:rPr>
              <a:t>HHblits2</a:t>
            </a:r>
            <a:endParaRPr sz="400">
              <a:latin typeface="Lucida Sans"/>
              <a:cs typeface="Lucida Sans"/>
            </a:endParaRPr>
          </a:p>
          <a:p>
            <a:pPr algn="ctr">
              <a:lnSpc>
                <a:spcPts val="475"/>
              </a:lnSpc>
            </a:pP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504" name="object 503">
            <a:extLst>
              <a:ext uri="{FF2B5EF4-FFF2-40B4-BE49-F238E27FC236}">
                <a16:creationId xmlns:a16="http://schemas.microsoft.com/office/drawing/2014/main" id="{6451EF78-0175-17F5-D83A-420A692ABBBF}"/>
              </a:ext>
            </a:extLst>
          </p:cNvPr>
          <p:cNvSpPr txBox="1"/>
          <p:nvPr/>
        </p:nvSpPr>
        <p:spPr>
          <a:xfrm>
            <a:off x="6599550" y="1090550"/>
            <a:ext cx="436245" cy="85725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50"/>
              </a:spcBef>
            </a:pPr>
            <a:r>
              <a:rPr sz="400" spc="-10" dirty="0">
                <a:latin typeface="Lucida Sans"/>
                <a:cs typeface="Lucida Sans"/>
              </a:rPr>
              <a:t>Mgnify</a:t>
            </a:r>
            <a:endParaRPr sz="400">
              <a:latin typeface="Lucida Sans"/>
              <a:cs typeface="Lucida Sans"/>
            </a:endParaRPr>
          </a:p>
        </p:txBody>
      </p:sp>
      <p:pic>
        <p:nvPicPr>
          <p:cNvPr id="505" name="object 504">
            <a:extLst>
              <a:ext uri="{FF2B5EF4-FFF2-40B4-BE49-F238E27FC236}">
                <a16:creationId xmlns:a16="http://schemas.microsoft.com/office/drawing/2014/main" id="{BAB4FA14-E596-EDEA-DFF5-1409104FFFB6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32673" y="732625"/>
            <a:ext cx="564337" cy="194995"/>
          </a:xfrm>
          <a:prstGeom prst="rect">
            <a:avLst/>
          </a:prstGeom>
        </p:spPr>
      </p:pic>
      <p:sp>
        <p:nvSpPr>
          <p:cNvPr id="506" name="object 505">
            <a:extLst>
              <a:ext uri="{FF2B5EF4-FFF2-40B4-BE49-F238E27FC236}">
                <a16:creationId xmlns:a16="http://schemas.microsoft.com/office/drawing/2014/main" id="{F5F69E89-FE51-463F-2E72-8EEB5E2BC343}"/>
              </a:ext>
            </a:extLst>
          </p:cNvPr>
          <p:cNvSpPr txBox="1"/>
          <p:nvPr/>
        </p:nvSpPr>
        <p:spPr>
          <a:xfrm>
            <a:off x="6946610" y="728761"/>
            <a:ext cx="150495" cy="85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spc="-25" dirty="0">
                <a:latin typeface="Lucida Sans"/>
                <a:cs typeface="Lucida Sans"/>
              </a:rPr>
              <a:t>HMM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07" name="object 506">
            <a:extLst>
              <a:ext uri="{FF2B5EF4-FFF2-40B4-BE49-F238E27FC236}">
                <a16:creationId xmlns:a16="http://schemas.microsoft.com/office/drawing/2014/main" id="{2C3E6404-93DE-094B-AA71-85B58BB03704}"/>
              </a:ext>
            </a:extLst>
          </p:cNvPr>
          <p:cNvGrpSpPr/>
          <p:nvPr/>
        </p:nvGrpSpPr>
        <p:grpSpPr>
          <a:xfrm>
            <a:off x="5381697" y="701036"/>
            <a:ext cx="436245" cy="323215"/>
            <a:chOff x="3245599" y="1218196"/>
            <a:chExt cx="436245" cy="323215"/>
          </a:xfrm>
        </p:grpSpPr>
        <p:pic>
          <p:nvPicPr>
            <p:cNvPr id="508" name="object 507">
              <a:extLst>
                <a:ext uri="{FF2B5EF4-FFF2-40B4-BE49-F238E27FC236}">
                  <a16:creationId xmlns:a16="http://schemas.microsoft.com/office/drawing/2014/main" id="{153DFB16-5672-D5B4-6806-F9DC8E8D4FB2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18560" y="1218196"/>
              <a:ext cx="323075" cy="323075"/>
            </a:xfrm>
            <a:prstGeom prst="rect">
              <a:avLst/>
            </a:prstGeom>
          </p:spPr>
        </p:pic>
        <p:sp>
          <p:nvSpPr>
            <p:cNvPr id="509" name="object 508">
              <a:extLst>
                <a:ext uri="{FF2B5EF4-FFF2-40B4-BE49-F238E27FC236}">
                  <a16:creationId xmlns:a16="http://schemas.microsoft.com/office/drawing/2014/main" id="{03468BDD-77DE-541B-5B99-7FA45358B6A4}"/>
                </a:ext>
              </a:extLst>
            </p:cNvPr>
            <p:cNvSpPr/>
            <p:nvPr/>
          </p:nvSpPr>
          <p:spPr>
            <a:xfrm>
              <a:off x="3344538" y="13087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09">
              <a:extLst>
                <a:ext uri="{FF2B5EF4-FFF2-40B4-BE49-F238E27FC236}">
                  <a16:creationId xmlns:a16="http://schemas.microsoft.com/office/drawing/2014/main" id="{181F7238-F49A-A0CE-9E25-6ED18FAB7B8F}"/>
                </a:ext>
              </a:extLst>
            </p:cNvPr>
            <p:cNvSpPr/>
            <p:nvPr/>
          </p:nvSpPr>
          <p:spPr>
            <a:xfrm>
              <a:off x="3344538" y="13087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0">
              <a:extLst>
                <a:ext uri="{FF2B5EF4-FFF2-40B4-BE49-F238E27FC236}">
                  <a16:creationId xmlns:a16="http://schemas.microsoft.com/office/drawing/2014/main" id="{A9F6102B-8383-D260-BA9F-AFFC009600BD}"/>
                </a:ext>
              </a:extLst>
            </p:cNvPr>
            <p:cNvSpPr/>
            <p:nvPr/>
          </p:nvSpPr>
          <p:spPr>
            <a:xfrm>
              <a:off x="3344538" y="127596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1">
              <a:extLst>
                <a:ext uri="{FF2B5EF4-FFF2-40B4-BE49-F238E27FC236}">
                  <a16:creationId xmlns:a16="http://schemas.microsoft.com/office/drawing/2014/main" id="{AE745FA4-2C69-9EB8-7206-A36CF7B5992B}"/>
                </a:ext>
              </a:extLst>
            </p:cNvPr>
            <p:cNvSpPr/>
            <p:nvPr/>
          </p:nvSpPr>
          <p:spPr>
            <a:xfrm>
              <a:off x="3344538" y="127596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2">
              <a:extLst>
                <a:ext uri="{FF2B5EF4-FFF2-40B4-BE49-F238E27FC236}">
                  <a16:creationId xmlns:a16="http://schemas.microsoft.com/office/drawing/2014/main" id="{31DA5F54-F9D4-6E1B-F1C8-2E5D7F979190}"/>
                </a:ext>
              </a:extLst>
            </p:cNvPr>
            <p:cNvSpPr/>
            <p:nvPr/>
          </p:nvSpPr>
          <p:spPr>
            <a:xfrm>
              <a:off x="3344538" y="124239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3">
              <a:extLst>
                <a:ext uri="{FF2B5EF4-FFF2-40B4-BE49-F238E27FC236}">
                  <a16:creationId xmlns:a16="http://schemas.microsoft.com/office/drawing/2014/main" id="{4ED7CA39-5E8D-0992-953F-58E7ECA5FFF3}"/>
                </a:ext>
              </a:extLst>
            </p:cNvPr>
            <p:cNvSpPr/>
            <p:nvPr/>
          </p:nvSpPr>
          <p:spPr>
            <a:xfrm>
              <a:off x="3344538" y="124239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4">
              <a:extLst>
                <a:ext uri="{FF2B5EF4-FFF2-40B4-BE49-F238E27FC236}">
                  <a16:creationId xmlns:a16="http://schemas.microsoft.com/office/drawing/2014/main" id="{2480C715-9190-1BBD-A22F-DDD82F2A6E42}"/>
                </a:ext>
              </a:extLst>
            </p:cNvPr>
            <p:cNvSpPr/>
            <p:nvPr/>
          </p:nvSpPr>
          <p:spPr>
            <a:xfrm>
              <a:off x="3344538" y="137334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5">
              <a:extLst>
                <a:ext uri="{FF2B5EF4-FFF2-40B4-BE49-F238E27FC236}">
                  <a16:creationId xmlns:a16="http://schemas.microsoft.com/office/drawing/2014/main" id="{43CE2A90-DBA9-382F-88F2-A20BAF7188B2}"/>
                </a:ext>
              </a:extLst>
            </p:cNvPr>
            <p:cNvSpPr/>
            <p:nvPr/>
          </p:nvSpPr>
          <p:spPr>
            <a:xfrm>
              <a:off x="3344538" y="137334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6">
              <a:extLst>
                <a:ext uri="{FF2B5EF4-FFF2-40B4-BE49-F238E27FC236}">
                  <a16:creationId xmlns:a16="http://schemas.microsoft.com/office/drawing/2014/main" id="{02878D65-FE7B-6CA6-F663-6E88DDFA1119}"/>
                </a:ext>
              </a:extLst>
            </p:cNvPr>
            <p:cNvSpPr/>
            <p:nvPr/>
          </p:nvSpPr>
          <p:spPr>
            <a:xfrm>
              <a:off x="3344538" y="1340509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7">
              <a:extLst>
                <a:ext uri="{FF2B5EF4-FFF2-40B4-BE49-F238E27FC236}">
                  <a16:creationId xmlns:a16="http://schemas.microsoft.com/office/drawing/2014/main" id="{4CCDFC05-F07D-0EAE-D775-E55BE21400EB}"/>
                </a:ext>
              </a:extLst>
            </p:cNvPr>
            <p:cNvSpPr/>
            <p:nvPr/>
          </p:nvSpPr>
          <p:spPr>
            <a:xfrm>
              <a:off x="3344538" y="143644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8">
              <a:extLst>
                <a:ext uri="{FF2B5EF4-FFF2-40B4-BE49-F238E27FC236}">
                  <a16:creationId xmlns:a16="http://schemas.microsoft.com/office/drawing/2014/main" id="{252827E6-6A13-065C-793F-851760B10D77}"/>
                </a:ext>
              </a:extLst>
            </p:cNvPr>
            <p:cNvSpPr/>
            <p:nvPr/>
          </p:nvSpPr>
          <p:spPr>
            <a:xfrm>
              <a:off x="3344538" y="143644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19">
              <a:extLst>
                <a:ext uri="{FF2B5EF4-FFF2-40B4-BE49-F238E27FC236}">
                  <a16:creationId xmlns:a16="http://schemas.microsoft.com/office/drawing/2014/main" id="{9EF807FB-9C8C-BD19-3C27-2A1217E07184}"/>
                </a:ext>
              </a:extLst>
            </p:cNvPr>
            <p:cNvSpPr/>
            <p:nvPr/>
          </p:nvSpPr>
          <p:spPr>
            <a:xfrm>
              <a:off x="3344538" y="1403612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0">
              <a:extLst>
                <a:ext uri="{FF2B5EF4-FFF2-40B4-BE49-F238E27FC236}">
                  <a16:creationId xmlns:a16="http://schemas.microsoft.com/office/drawing/2014/main" id="{613A416F-FCC3-4D25-192D-4FD0DD76784C}"/>
                </a:ext>
              </a:extLst>
            </p:cNvPr>
            <p:cNvSpPr/>
            <p:nvPr/>
          </p:nvSpPr>
          <p:spPr>
            <a:xfrm>
              <a:off x="3344538" y="1403612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1">
              <a:extLst>
                <a:ext uri="{FF2B5EF4-FFF2-40B4-BE49-F238E27FC236}">
                  <a16:creationId xmlns:a16="http://schemas.microsoft.com/office/drawing/2014/main" id="{BF3E3226-42B5-6766-3BB8-02495F877212}"/>
                </a:ext>
              </a:extLst>
            </p:cNvPr>
            <p:cNvSpPr/>
            <p:nvPr/>
          </p:nvSpPr>
          <p:spPr>
            <a:xfrm>
              <a:off x="3245599" y="1313256"/>
              <a:ext cx="436245" cy="85725"/>
            </a:xfrm>
            <a:custGeom>
              <a:avLst/>
              <a:gdLst/>
              <a:ahLst/>
              <a:cxnLst/>
              <a:rect l="l" t="t" r="r" b="b"/>
              <a:pathLst>
                <a:path w="436245" h="85725">
                  <a:moveTo>
                    <a:pt x="436092" y="0"/>
                  </a:moveTo>
                  <a:lnTo>
                    <a:pt x="0" y="0"/>
                  </a:lnTo>
                  <a:lnTo>
                    <a:pt x="0" y="85382"/>
                  </a:lnTo>
                  <a:lnTo>
                    <a:pt x="436092" y="85382"/>
                  </a:lnTo>
                  <a:lnTo>
                    <a:pt x="436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3" name="object 522">
            <a:extLst>
              <a:ext uri="{FF2B5EF4-FFF2-40B4-BE49-F238E27FC236}">
                <a16:creationId xmlns:a16="http://schemas.microsoft.com/office/drawing/2014/main" id="{61037471-EE14-05DF-E9DB-19DD513A948A}"/>
              </a:ext>
            </a:extLst>
          </p:cNvPr>
          <p:cNvSpPr txBox="1"/>
          <p:nvPr/>
        </p:nvSpPr>
        <p:spPr>
          <a:xfrm>
            <a:off x="5381697" y="796100"/>
            <a:ext cx="43624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70"/>
              </a:spcBef>
            </a:pPr>
            <a:r>
              <a:rPr sz="400" spc="-10" dirty="0">
                <a:latin typeface="Lucida Sans"/>
                <a:cs typeface="Lucida Sans"/>
              </a:rPr>
              <a:t>Uniref90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524" name="object 523">
            <a:extLst>
              <a:ext uri="{FF2B5EF4-FFF2-40B4-BE49-F238E27FC236}">
                <a16:creationId xmlns:a16="http://schemas.microsoft.com/office/drawing/2014/main" id="{D28D8EC9-A429-36EC-4627-2E8AC8B94344}"/>
              </a:ext>
            </a:extLst>
          </p:cNvPr>
          <p:cNvSpPr txBox="1"/>
          <p:nvPr/>
        </p:nvSpPr>
        <p:spPr>
          <a:xfrm>
            <a:off x="5414412" y="1598816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ts val="430"/>
              </a:lnSpc>
            </a:pPr>
            <a:r>
              <a:rPr sz="400" spc="-10" dirty="0">
                <a:latin typeface="Lucida Sans"/>
                <a:cs typeface="Lucida Sans"/>
              </a:rPr>
              <a:t>Jackhmmer</a:t>
            </a:r>
            <a:endParaRPr sz="400">
              <a:latin typeface="Lucida Sans"/>
              <a:cs typeface="Lucida Sans"/>
            </a:endParaRPr>
          </a:p>
          <a:p>
            <a:pPr marL="22225">
              <a:lnSpc>
                <a:spcPts val="475"/>
              </a:lnSpc>
            </a:pPr>
            <a:r>
              <a:rPr sz="400" spc="-10" dirty="0">
                <a:latin typeface="Lucida Sans"/>
                <a:cs typeface="Lucida Sans"/>
              </a:rPr>
              <a:t>HHblits</a:t>
            </a:r>
            <a:r>
              <a:rPr sz="400" spc="2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525" name="object 524">
            <a:extLst>
              <a:ext uri="{FF2B5EF4-FFF2-40B4-BE49-F238E27FC236}">
                <a16:creationId xmlns:a16="http://schemas.microsoft.com/office/drawing/2014/main" id="{32DC0A82-C6C6-7965-6A6D-6440D8B76858}"/>
              </a:ext>
            </a:extLst>
          </p:cNvPr>
          <p:cNvSpPr txBox="1"/>
          <p:nvPr/>
        </p:nvSpPr>
        <p:spPr>
          <a:xfrm>
            <a:off x="4827808" y="503115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2090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450"/>
              </a:lnSpc>
            </a:pPr>
            <a:r>
              <a:rPr sz="400" spc="-10" dirty="0">
                <a:latin typeface="Lucida Sans"/>
                <a:cs typeface="Lucida Sans"/>
              </a:rPr>
              <a:t>Query</a:t>
            </a:r>
            <a:endParaRPr sz="400">
              <a:latin typeface="Lucida Sans"/>
              <a:cs typeface="Lucida Sans"/>
            </a:endParaRPr>
          </a:p>
          <a:p>
            <a:pPr marL="74930">
              <a:lnSpc>
                <a:spcPts val="475"/>
              </a:lnSpc>
            </a:pPr>
            <a:r>
              <a:rPr sz="400" spc="-10" dirty="0">
                <a:latin typeface="Lucida Sans"/>
                <a:cs typeface="Lucida Sans"/>
              </a:rPr>
              <a:t>sequence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26" name="object 525">
            <a:extLst>
              <a:ext uri="{FF2B5EF4-FFF2-40B4-BE49-F238E27FC236}">
                <a16:creationId xmlns:a16="http://schemas.microsoft.com/office/drawing/2014/main" id="{A98AC7E0-F16A-54E3-83B6-4C01309C56F7}"/>
              </a:ext>
            </a:extLst>
          </p:cNvPr>
          <p:cNvGrpSpPr/>
          <p:nvPr/>
        </p:nvGrpSpPr>
        <p:grpSpPr>
          <a:xfrm>
            <a:off x="4989519" y="539361"/>
            <a:ext cx="1852930" cy="1578610"/>
            <a:chOff x="2853421" y="1056521"/>
            <a:chExt cx="1852930" cy="1578610"/>
          </a:xfrm>
        </p:grpSpPr>
        <p:sp>
          <p:nvSpPr>
            <p:cNvPr id="527" name="object 526">
              <a:extLst>
                <a:ext uri="{FF2B5EF4-FFF2-40B4-BE49-F238E27FC236}">
                  <a16:creationId xmlns:a16="http://schemas.microsoft.com/office/drawing/2014/main" id="{1393A652-8699-C9E8-961D-7825FAEBC560}"/>
                </a:ext>
              </a:extLst>
            </p:cNvPr>
            <p:cNvSpPr/>
            <p:nvPr/>
          </p:nvSpPr>
          <p:spPr>
            <a:xfrm>
              <a:off x="2878136" y="2501331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7">
              <a:extLst>
                <a:ext uri="{FF2B5EF4-FFF2-40B4-BE49-F238E27FC236}">
                  <a16:creationId xmlns:a16="http://schemas.microsoft.com/office/drawing/2014/main" id="{C6B5A5B4-29AA-622D-2454-1534F51C4A80}"/>
                </a:ext>
              </a:extLst>
            </p:cNvPr>
            <p:cNvSpPr/>
            <p:nvPr/>
          </p:nvSpPr>
          <p:spPr>
            <a:xfrm>
              <a:off x="2853421" y="256692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8">
              <a:extLst>
                <a:ext uri="{FF2B5EF4-FFF2-40B4-BE49-F238E27FC236}">
                  <a16:creationId xmlns:a16="http://schemas.microsoft.com/office/drawing/2014/main" id="{C92321FC-1416-B04A-71C3-E51582ACC2C5}"/>
                </a:ext>
              </a:extLst>
            </p:cNvPr>
            <p:cNvSpPr/>
            <p:nvPr/>
          </p:nvSpPr>
          <p:spPr>
            <a:xfrm>
              <a:off x="4681604" y="2508863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29">
              <a:extLst>
                <a:ext uri="{FF2B5EF4-FFF2-40B4-BE49-F238E27FC236}">
                  <a16:creationId xmlns:a16="http://schemas.microsoft.com/office/drawing/2014/main" id="{358FCF3D-3E3F-EC3E-A653-B3DC8E28CB2B}"/>
                </a:ext>
              </a:extLst>
            </p:cNvPr>
            <p:cNvSpPr/>
            <p:nvPr/>
          </p:nvSpPr>
          <p:spPr>
            <a:xfrm>
              <a:off x="4656890" y="2574458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0">
              <a:extLst>
                <a:ext uri="{FF2B5EF4-FFF2-40B4-BE49-F238E27FC236}">
                  <a16:creationId xmlns:a16="http://schemas.microsoft.com/office/drawing/2014/main" id="{A031876E-5D7E-8F65-386A-DC278EF28373}"/>
                </a:ext>
              </a:extLst>
            </p:cNvPr>
            <p:cNvSpPr/>
            <p:nvPr/>
          </p:nvSpPr>
          <p:spPr>
            <a:xfrm>
              <a:off x="3133440" y="1081235"/>
              <a:ext cx="113664" cy="0"/>
            </a:xfrm>
            <a:custGeom>
              <a:avLst/>
              <a:gdLst/>
              <a:ahLst/>
              <a:cxnLst/>
              <a:rect l="l" t="t" r="r" b="b"/>
              <a:pathLst>
                <a:path w="113664">
                  <a:moveTo>
                    <a:pt x="0" y="0"/>
                  </a:moveTo>
                  <a:lnTo>
                    <a:pt x="113296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1">
              <a:extLst>
                <a:ext uri="{FF2B5EF4-FFF2-40B4-BE49-F238E27FC236}">
                  <a16:creationId xmlns:a16="http://schemas.microsoft.com/office/drawing/2014/main" id="{890E884D-CC92-E136-7C85-AD353EE78A9D}"/>
                </a:ext>
              </a:extLst>
            </p:cNvPr>
            <p:cNvSpPr/>
            <p:nvPr/>
          </p:nvSpPr>
          <p:spPr>
            <a:xfrm>
              <a:off x="3229176" y="1056521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2">
              <a:extLst>
                <a:ext uri="{FF2B5EF4-FFF2-40B4-BE49-F238E27FC236}">
                  <a16:creationId xmlns:a16="http://schemas.microsoft.com/office/drawing/2014/main" id="{6AD088F3-BA5F-55D6-4311-00139E04CD8B}"/>
                </a:ext>
              </a:extLst>
            </p:cNvPr>
            <p:cNvSpPr/>
            <p:nvPr/>
          </p:nvSpPr>
          <p:spPr>
            <a:xfrm>
              <a:off x="4353946" y="1083744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>
                  <a:moveTo>
                    <a:pt x="0" y="0"/>
                  </a:moveTo>
                  <a:lnTo>
                    <a:pt x="9864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3">
              <a:extLst>
                <a:ext uri="{FF2B5EF4-FFF2-40B4-BE49-F238E27FC236}">
                  <a16:creationId xmlns:a16="http://schemas.microsoft.com/office/drawing/2014/main" id="{DB8FDB43-58C4-219D-724B-04199C48740F}"/>
                </a:ext>
              </a:extLst>
            </p:cNvPr>
            <p:cNvSpPr/>
            <p:nvPr/>
          </p:nvSpPr>
          <p:spPr>
            <a:xfrm>
              <a:off x="4435019" y="105903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5" name="object 534">
            <a:extLst>
              <a:ext uri="{FF2B5EF4-FFF2-40B4-BE49-F238E27FC236}">
                <a16:creationId xmlns:a16="http://schemas.microsoft.com/office/drawing/2014/main" id="{929607B8-A363-5D8E-2EE3-BD756CB40E68}"/>
              </a:ext>
            </a:extLst>
          </p:cNvPr>
          <p:cNvSpPr txBox="1"/>
          <p:nvPr/>
        </p:nvSpPr>
        <p:spPr>
          <a:xfrm>
            <a:off x="6018869" y="494145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445"/>
              </a:lnSpc>
            </a:pPr>
            <a:r>
              <a:rPr sz="400" spc="-10" dirty="0">
                <a:latin typeface="Lucida Sans"/>
                <a:cs typeface="Lucida Sans"/>
              </a:rPr>
              <a:t>Jackhmmer</a:t>
            </a:r>
            <a:endParaRPr sz="400">
              <a:latin typeface="Lucida Sans"/>
              <a:cs typeface="Lucida Sans"/>
            </a:endParaRPr>
          </a:p>
          <a:p>
            <a:pPr marL="29845">
              <a:lnSpc>
                <a:spcPts val="475"/>
              </a:lnSpc>
            </a:pPr>
            <a:r>
              <a:rPr sz="400" spc="-10" dirty="0">
                <a:latin typeface="Lucida Sans"/>
                <a:cs typeface="Lucida Sans"/>
              </a:rPr>
              <a:t>HHblits</a:t>
            </a:r>
            <a:r>
              <a:rPr sz="400" spc="2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36" name="object 535">
            <a:extLst>
              <a:ext uri="{FF2B5EF4-FFF2-40B4-BE49-F238E27FC236}">
                <a16:creationId xmlns:a16="http://schemas.microsoft.com/office/drawing/2014/main" id="{117B1A42-A0BE-10DD-DDD7-4997BD4ED1EE}"/>
              </a:ext>
            </a:extLst>
          </p:cNvPr>
          <p:cNvGrpSpPr/>
          <p:nvPr/>
        </p:nvGrpSpPr>
        <p:grpSpPr>
          <a:xfrm>
            <a:off x="5850355" y="540427"/>
            <a:ext cx="572135" cy="483870"/>
            <a:chOff x="3714257" y="1057587"/>
            <a:chExt cx="572135" cy="483870"/>
          </a:xfrm>
        </p:grpSpPr>
        <p:sp>
          <p:nvSpPr>
            <p:cNvPr id="537" name="object 536">
              <a:extLst>
                <a:ext uri="{FF2B5EF4-FFF2-40B4-BE49-F238E27FC236}">
                  <a16:creationId xmlns:a16="http://schemas.microsoft.com/office/drawing/2014/main" id="{C7A8CD74-DDE0-5192-7BBA-7BD89F83EE7D}"/>
                </a:ext>
              </a:extLst>
            </p:cNvPr>
            <p:cNvSpPr/>
            <p:nvPr/>
          </p:nvSpPr>
          <p:spPr>
            <a:xfrm>
              <a:off x="3724417" y="1082302"/>
              <a:ext cx="124460" cy="0"/>
            </a:xfrm>
            <a:custGeom>
              <a:avLst/>
              <a:gdLst/>
              <a:ahLst/>
              <a:cxnLst/>
              <a:rect l="l" t="t" r="r" b="b"/>
              <a:pathLst>
                <a:path w="124460">
                  <a:moveTo>
                    <a:pt x="0" y="0"/>
                  </a:moveTo>
                  <a:lnTo>
                    <a:pt x="12404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7">
              <a:extLst>
                <a:ext uri="{FF2B5EF4-FFF2-40B4-BE49-F238E27FC236}">
                  <a16:creationId xmlns:a16="http://schemas.microsoft.com/office/drawing/2014/main" id="{8D0494E8-8FC2-35E0-289A-FA16D54847D7}"/>
                </a:ext>
              </a:extLst>
            </p:cNvPr>
            <p:cNvSpPr/>
            <p:nvPr/>
          </p:nvSpPr>
          <p:spPr>
            <a:xfrm>
              <a:off x="3830898" y="1057587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9" name="object 538">
              <a:extLst>
                <a:ext uri="{FF2B5EF4-FFF2-40B4-BE49-F238E27FC236}">
                  <a16:creationId xmlns:a16="http://schemas.microsoft.com/office/drawing/2014/main" id="{ACBD88E9-B181-68F8-2EB8-FC94F8CA607B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22065" y="1218196"/>
              <a:ext cx="326134" cy="323075"/>
            </a:xfrm>
            <a:prstGeom prst="rect">
              <a:avLst/>
            </a:prstGeom>
          </p:spPr>
        </p:pic>
        <p:sp>
          <p:nvSpPr>
            <p:cNvPr id="540" name="object 539">
              <a:extLst>
                <a:ext uri="{FF2B5EF4-FFF2-40B4-BE49-F238E27FC236}">
                  <a16:creationId xmlns:a16="http://schemas.microsoft.com/office/drawing/2014/main" id="{D568F710-BAC4-83F4-88FD-5C8FD58A8F72}"/>
                </a:ext>
              </a:extLst>
            </p:cNvPr>
            <p:cNvSpPr/>
            <p:nvPr/>
          </p:nvSpPr>
          <p:spPr>
            <a:xfrm>
              <a:off x="3948615" y="130909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0">
              <a:extLst>
                <a:ext uri="{FF2B5EF4-FFF2-40B4-BE49-F238E27FC236}">
                  <a16:creationId xmlns:a16="http://schemas.microsoft.com/office/drawing/2014/main" id="{0F1BD896-3360-3D33-3D37-2354D2EC4BFD}"/>
                </a:ext>
              </a:extLst>
            </p:cNvPr>
            <p:cNvSpPr/>
            <p:nvPr/>
          </p:nvSpPr>
          <p:spPr>
            <a:xfrm>
              <a:off x="3948615" y="130909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1">
              <a:extLst>
                <a:ext uri="{FF2B5EF4-FFF2-40B4-BE49-F238E27FC236}">
                  <a16:creationId xmlns:a16="http://schemas.microsoft.com/office/drawing/2014/main" id="{B3562A9E-4105-3385-4F19-C85108EA9A44}"/>
                </a:ext>
              </a:extLst>
            </p:cNvPr>
            <p:cNvSpPr/>
            <p:nvPr/>
          </p:nvSpPr>
          <p:spPr>
            <a:xfrm>
              <a:off x="3948615" y="1276264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2">
              <a:extLst>
                <a:ext uri="{FF2B5EF4-FFF2-40B4-BE49-F238E27FC236}">
                  <a16:creationId xmlns:a16="http://schemas.microsoft.com/office/drawing/2014/main" id="{DD18B120-BF07-1F2B-F0AC-EC9B3DA2F7D3}"/>
                </a:ext>
              </a:extLst>
            </p:cNvPr>
            <p:cNvSpPr/>
            <p:nvPr/>
          </p:nvSpPr>
          <p:spPr>
            <a:xfrm>
              <a:off x="3948615" y="1276264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3">
              <a:extLst>
                <a:ext uri="{FF2B5EF4-FFF2-40B4-BE49-F238E27FC236}">
                  <a16:creationId xmlns:a16="http://schemas.microsoft.com/office/drawing/2014/main" id="{F7BF1710-37CA-1D72-6BF4-4B8886941B2E}"/>
                </a:ext>
              </a:extLst>
            </p:cNvPr>
            <p:cNvSpPr/>
            <p:nvPr/>
          </p:nvSpPr>
          <p:spPr>
            <a:xfrm>
              <a:off x="3948615" y="124269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4">
              <a:extLst>
                <a:ext uri="{FF2B5EF4-FFF2-40B4-BE49-F238E27FC236}">
                  <a16:creationId xmlns:a16="http://schemas.microsoft.com/office/drawing/2014/main" id="{07A29904-1961-CBE5-0356-FCA27ADA1D8D}"/>
                </a:ext>
              </a:extLst>
            </p:cNvPr>
            <p:cNvSpPr/>
            <p:nvPr/>
          </p:nvSpPr>
          <p:spPr>
            <a:xfrm>
              <a:off x="3948615" y="124269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5">
              <a:extLst>
                <a:ext uri="{FF2B5EF4-FFF2-40B4-BE49-F238E27FC236}">
                  <a16:creationId xmlns:a16="http://schemas.microsoft.com/office/drawing/2014/main" id="{616348A2-D34C-765C-51C7-CFC40172AA62}"/>
                </a:ext>
              </a:extLst>
            </p:cNvPr>
            <p:cNvSpPr/>
            <p:nvPr/>
          </p:nvSpPr>
          <p:spPr>
            <a:xfrm>
              <a:off x="3948615" y="137364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6">
              <a:extLst>
                <a:ext uri="{FF2B5EF4-FFF2-40B4-BE49-F238E27FC236}">
                  <a16:creationId xmlns:a16="http://schemas.microsoft.com/office/drawing/2014/main" id="{A32E71A9-9761-5264-A524-D49DCD0F9AEF}"/>
                </a:ext>
              </a:extLst>
            </p:cNvPr>
            <p:cNvSpPr/>
            <p:nvPr/>
          </p:nvSpPr>
          <p:spPr>
            <a:xfrm>
              <a:off x="3948615" y="137364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7">
              <a:extLst>
                <a:ext uri="{FF2B5EF4-FFF2-40B4-BE49-F238E27FC236}">
                  <a16:creationId xmlns:a16="http://schemas.microsoft.com/office/drawing/2014/main" id="{91D9F06B-86F5-F05B-9E89-6F8901E263F1}"/>
                </a:ext>
              </a:extLst>
            </p:cNvPr>
            <p:cNvSpPr/>
            <p:nvPr/>
          </p:nvSpPr>
          <p:spPr>
            <a:xfrm>
              <a:off x="3948615" y="1340814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8">
              <a:extLst>
                <a:ext uri="{FF2B5EF4-FFF2-40B4-BE49-F238E27FC236}">
                  <a16:creationId xmlns:a16="http://schemas.microsoft.com/office/drawing/2014/main" id="{E185F84E-9456-A3D3-5DE9-B9FCAC6A690D}"/>
                </a:ext>
              </a:extLst>
            </p:cNvPr>
            <p:cNvSpPr/>
            <p:nvPr/>
          </p:nvSpPr>
          <p:spPr>
            <a:xfrm>
              <a:off x="3948615" y="1436751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49">
              <a:extLst>
                <a:ext uri="{FF2B5EF4-FFF2-40B4-BE49-F238E27FC236}">
                  <a16:creationId xmlns:a16="http://schemas.microsoft.com/office/drawing/2014/main" id="{FBF51284-12B0-4724-526D-E5A9B3355375}"/>
                </a:ext>
              </a:extLst>
            </p:cNvPr>
            <p:cNvSpPr/>
            <p:nvPr/>
          </p:nvSpPr>
          <p:spPr>
            <a:xfrm>
              <a:off x="3948615" y="1436751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0">
              <a:extLst>
                <a:ext uri="{FF2B5EF4-FFF2-40B4-BE49-F238E27FC236}">
                  <a16:creationId xmlns:a16="http://schemas.microsoft.com/office/drawing/2014/main" id="{2A252665-5B75-C674-A166-2EF81C4A8761}"/>
                </a:ext>
              </a:extLst>
            </p:cNvPr>
            <p:cNvSpPr/>
            <p:nvPr/>
          </p:nvSpPr>
          <p:spPr>
            <a:xfrm>
              <a:off x="3948615" y="140391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1">
              <a:extLst>
                <a:ext uri="{FF2B5EF4-FFF2-40B4-BE49-F238E27FC236}">
                  <a16:creationId xmlns:a16="http://schemas.microsoft.com/office/drawing/2014/main" id="{CBA03B8B-B3D8-3F51-F6B2-88E827471003}"/>
                </a:ext>
              </a:extLst>
            </p:cNvPr>
            <p:cNvSpPr/>
            <p:nvPr/>
          </p:nvSpPr>
          <p:spPr>
            <a:xfrm>
              <a:off x="3948615" y="140391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2">
              <a:extLst>
                <a:ext uri="{FF2B5EF4-FFF2-40B4-BE49-F238E27FC236}">
                  <a16:creationId xmlns:a16="http://schemas.microsoft.com/office/drawing/2014/main" id="{52930BD5-0718-1221-25AB-2685AA712C34}"/>
                </a:ext>
              </a:extLst>
            </p:cNvPr>
            <p:cNvSpPr/>
            <p:nvPr/>
          </p:nvSpPr>
          <p:spPr>
            <a:xfrm>
              <a:off x="3849675" y="1313573"/>
              <a:ext cx="436245" cy="85725"/>
            </a:xfrm>
            <a:custGeom>
              <a:avLst/>
              <a:gdLst/>
              <a:ahLst/>
              <a:cxnLst/>
              <a:rect l="l" t="t" r="r" b="b"/>
              <a:pathLst>
                <a:path w="436245" h="85725">
                  <a:moveTo>
                    <a:pt x="436092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36092" y="85369"/>
                  </a:lnTo>
                  <a:lnTo>
                    <a:pt x="436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4" name="object 553">
            <a:extLst>
              <a:ext uri="{FF2B5EF4-FFF2-40B4-BE49-F238E27FC236}">
                <a16:creationId xmlns:a16="http://schemas.microsoft.com/office/drawing/2014/main" id="{1E54A1D9-40BE-7E89-87D3-E847D441B01D}"/>
              </a:ext>
            </a:extLst>
          </p:cNvPr>
          <p:cNvSpPr txBox="1"/>
          <p:nvPr/>
        </p:nvSpPr>
        <p:spPr>
          <a:xfrm>
            <a:off x="5985772" y="796419"/>
            <a:ext cx="43624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R="20955" algn="ctr">
              <a:lnSpc>
                <a:spcPct val="100000"/>
              </a:lnSpc>
              <a:spcBef>
                <a:spcPts val="70"/>
              </a:spcBef>
            </a:pPr>
            <a:r>
              <a:rPr sz="400" spc="-25" dirty="0">
                <a:latin typeface="Lucida Sans"/>
                <a:cs typeface="Lucida Sans"/>
              </a:rPr>
              <a:t>BFD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55" name="object 554">
            <a:extLst>
              <a:ext uri="{FF2B5EF4-FFF2-40B4-BE49-F238E27FC236}">
                <a16:creationId xmlns:a16="http://schemas.microsoft.com/office/drawing/2014/main" id="{9520BAD3-271D-4C07-2DC7-38EF29D458BF}"/>
              </a:ext>
            </a:extLst>
          </p:cNvPr>
          <p:cNvGrpSpPr/>
          <p:nvPr/>
        </p:nvGrpSpPr>
        <p:grpSpPr>
          <a:xfrm>
            <a:off x="5970189" y="1252725"/>
            <a:ext cx="466725" cy="323215"/>
            <a:chOff x="3834091" y="1769885"/>
            <a:chExt cx="466725" cy="323215"/>
          </a:xfrm>
        </p:grpSpPr>
        <p:pic>
          <p:nvPicPr>
            <p:cNvPr id="556" name="object 555">
              <a:extLst>
                <a:ext uri="{FF2B5EF4-FFF2-40B4-BE49-F238E27FC236}">
                  <a16:creationId xmlns:a16="http://schemas.microsoft.com/office/drawing/2014/main" id="{6719E459-4795-931D-4D74-A650F203EF27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25112" y="1769885"/>
              <a:ext cx="323086" cy="323075"/>
            </a:xfrm>
            <a:prstGeom prst="rect">
              <a:avLst/>
            </a:prstGeom>
          </p:spPr>
        </p:pic>
        <p:sp>
          <p:nvSpPr>
            <p:cNvPr id="557" name="object 556">
              <a:extLst>
                <a:ext uri="{FF2B5EF4-FFF2-40B4-BE49-F238E27FC236}">
                  <a16:creationId xmlns:a16="http://schemas.microsoft.com/office/drawing/2014/main" id="{063905A9-AA37-41F7-6E35-B1EAA353064B}"/>
                </a:ext>
              </a:extLst>
            </p:cNvPr>
            <p:cNvSpPr/>
            <p:nvPr/>
          </p:nvSpPr>
          <p:spPr>
            <a:xfrm>
              <a:off x="3949776" y="186214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7">
              <a:extLst>
                <a:ext uri="{FF2B5EF4-FFF2-40B4-BE49-F238E27FC236}">
                  <a16:creationId xmlns:a16="http://schemas.microsoft.com/office/drawing/2014/main" id="{3605D4D1-7FD7-EDB7-F3DD-B47FA8E5E4B8}"/>
                </a:ext>
              </a:extLst>
            </p:cNvPr>
            <p:cNvSpPr/>
            <p:nvPr/>
          </p:nvSpPr>
          <p:spPr>
            <a:xfrm>
              <a:off x="3949776" y="186214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8">
              <a:extLst>
                <a:ext uri="{FF2B5EF4-FFF2-40B4-BE49-F238E27FC236}">
                  <a16:creationId xmlns:a16="http://schemas.microsoft.com/office/drawing/2014/main" id="{0A2F79AE-45DF-4C9F-3634-D87405D12DCE}"/>
                </a:ext>
              </a:extLst>
            </p:cNvPr>
            <p:cNvSpPr/>
            <p:nvPr/>
          </p:nvSpPr>
          <p:spPr>
            <a:xfrm>
              <a:off x="3949776" y="1829314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59">
              <a:extLst>
                <a:ext uri="{FF2B5EF4-FFF2-40B4-BE49-F238E27FC236}">
                  <a16:creationId xmlns:a16="http://schemas.microsoft.com/office/drawing/2014/main" id="{DB8E7142-5437-6B71-401E-D0100C7929FB}"/>
                </a:ext>
              </a:extLst>
            </p:cNvPr>
            <p:cNvSpPr/>
            <p:nvPr/>
          </p:nvSpPr>
          <p:spPr>
            <a:xfrm>
              <a:off x="3949776" y="1829314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0">
              <a:extLst>
                <a:ext uri="{FF2B5EF4-FFF2-40B4-BE49-F238E27FC236}">
                  <a16:creationId xmlns:a16="http://schemas.microsoft.com/office/drawing/2014/main" id="{8716BF1F-38D5-8E64-C9EE-27253891B23E}"/>
                </a:ext>
              </a:extLst>
            </p:cNvPr>
            <p:cNvSpPr/>
            <p:nvPr/>
          </p:nvSpPr>
          <p:spPr>
            <a:xfrm>
              <a:off x="3949776" y="179574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1">
              <a:extLst>
                <a:ext uri="{FF2B5EF4-FFF2-40B4-BE49-F238E27FC236}">
                  <a16:creationId xmlns:a16="http://schemas.microsoft.com/office/drawing/2014/main" id="{99293F58-2A26-876D-E39B-C8838F1CFFB7}"/>
                </a:ext>
              </a:extLst>
            </p:cNvPr>
            <p:cNvSpPr/>
            <p:nvPr/>
          </p:nvSpPr>
          <p:spPr>
            <a:xfrm>
              <a:off x="3949776" y="179574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2">
              <a:extLst>
                <a:ext uri="{FF2B5EF4-FFF2-40B4-BE49-F238E27FC236}">
                  <a16:creationId xmlns:a16="http://schemas.microsoft.com/office/drawing/2014/main" id="{F4B7C48A-57C2-C19F-23ED-62105C312E04}"/>
                </a:ext>
              </a:extLst>
            </p:cNvPr>
            <p:cNvSpPr/>
            <p:nvPr/>
          </p:nvSpPr>
          <p:spPr>
            <a:xfrm>
              <a:off x="3949776" y="192669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3">
              <a:extLst>
                <a:ext uri="{FF2B5EF4-FFF2-40B4-BE49-F238E27FC236}">
                  <a16:creationId xmlns:a16="http://schemas.microsoft.com/office/drawing/2014/main" id="{C1C3109C-43C8-1646-84E4-BB1BF645A840}"/>
                </a:ext>
              </a:extLst>
            </p:cNvPr>
            <p:cNvSpPr/>
            <p:nvPr/>
          </p:nvSpPr>
          <p:spPr>
            <a:xfrm>
              <a:off x="3949776" y="192669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4">
              <a:extLst>
                <a:ext uri="{FF2B5EF4-FFF2-40B4-BE49-F238E27FC236}">
                  <a16:creationId xmlns:a16="http://schemas.microsoft.com/office/drawing/2014/main" id="{B3BCD5D3-4774-2BCF-BCBC-B9CE0A77DF16}"/>
                </a:ext>
              </a:extLst>
            </p:cNvPr>
            <p:cNvSpPr/>
            <p:nvPr/>
          </p:nvSpPr>
          <p:spPr>
            <a:xfrm>
              <a:off x="3949776" y="1989801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5">
              <a:extLst>
                <a:ext uri="{FF2B5EF4-FFF2-40B4-BE49-F238E27FC236}">
                  <a16:creationId xmlns:a16="http://schemas.microsoft.com/office/drawing/2014/main" id="{241FF618-04FA-CB78-B1B2-43A2E736F7DC}"/>
                </a:ext>
              </a:extLst>
            </p:cNvPr>
            <p:cNvSpPr/>
            <p:nvPr/>
          </p:nvSpPr>
          <p:spPr>
            <a:xfrm>
              <a:off x="3949776" y="1989801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6">
              <a:extLst>
                <a:ext uri="{FF2B5EF4-FFF2-40B4-BE49-F238E27FC236}">
                  <a16:creationId xmlns:a16="http://schemas.microsoft.com/office/drawing/2014/main" id="{FECE372D-695C-30F4-4B7A-AD66FA19E650}"/>
                </a:ext>
              </a:extLst>
            </p:cNvPr>
            <p:cNvSpPr/>
            <p:nvPr/>
          </p:nvSpPr>
          <p:spPr>
            <a:xfrm>
              <a:off x="3949776" y="195696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7">
              <a:extLst>
                <a:ext uri="{FF2B5EF4-FFF2-40B4-BE49-F238E27FC236}">
                  <a16:creationId xmlns:a16="http://schemas.microsoft.com/office/drawing/2014/main" id="{32781DA4-ACE6-597B-F34B-05B9814A5D55}"/>
                </a:ext>
              </a:extLst>
            </p:cNvPr>
            <p:cNvSpPr/>
            <p:nvPr/>
          </p:nvSpPr>
          <p:spPr>
            <a:xfrm>
              <a:off x="3949776" y="195696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8">
              <a:extLst>
                <a:ext uri="{FF2B5EF4-FFF2-40B4-BE49-F238E27FC236}">
                  <a16:creationId xmlns:a16="http://schemas.microsoft.com/office/drawing/2014/main" id="{67760A39-C017-C229-6FCB-4B87A5FA7934}"/>
                </a:ext>
              </a:extLst>
            </p:cNvPr>
            <p:cNvSpPr/>
            <p:nvPr/>
          </p:nvSpPr>
          <p:spPr>
            <a:xfrm>
              <a:off x="3834091" y="1870748"/>
              <a:ext cx="466725" cy="85725"/>
            </a:xfrm>
            <a:custGeom>
              <a:avLst/>
              <a:gdLst/>
              <a:ahLst/>
              <a:cxnLst/>
              <a:rect l="l" t="t" r="r" b="b"/>
              <a:pathLst>
                <a:path w="466725" h="85725">
                  <a:moveTo>
                    <a:pt x="466166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66166" y="85369"/>
                  </a:lnTo>
                  <a:lnTo>
                    <a:pt x="466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0" name="object 569">
            <a:extLst>
              <a:ext uri="{FF2B5EF4-FFF2-40B4-BE49-F238E27FC236}">
                <a16:creationId xmlns:a16="http://schemas.microsoft.com/office/drawing/2014/main" id="{23462349-7555-9811-15AE-E0CE8F8E7442}"/>
              </a:ext>
            </a:extLst>
          </p:cNvPr>
          <p:cNvSpPr txBox="1"/>
          <p:nvPr/>
        </p:nvSpPr>
        <p:spPr>
          <a:xfrm>
            <a:off x="5970189" y="1353592"/>
            <a:ext cx="46672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65"/>
              </a:spcBef>
            </a:pP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sz="400" spc="1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571" name="object 570">
            <a:extLst>
              <a:ext uri="{FF2B5EF4-FFF2-40B4-BE49-F238E27FC236}">
                <a16:creationId xmlns:a16="http://schemas.microsoft.com/office/drawing/2014/main" id="{45237708-D68A-B2C2-DD4D-95FA44DE699D}"/>
              </a:ext>
            </a:extLst>
          </p:cNvPr>
          <p:cNvSpPr txBox="1"/>
          <p:nvPr/>
        </p:nvSpPr>
        <p:spPr>
          <a:xfrm>
            <a:off x="6015363" y="1071563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78740" marR="75565" indent="-1270">
              <a:lnSpc>
                <a:spcPts val="470"/>
              </a:lnSpc>
              <a:spcBef>
                <a:spcPts val="5"/>
              </a:spcBef>
            </a:pPr>
            <a:r>
              <a:rPr sz="400" spc="-10" dirty="0">
                <a:latin typeface="Lucida Sans"/>
                <a:cs typeface="Lucida Sans"/>
              </a:rPr>
              <a:t>HHblits3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dirty="0">
                <a:latin typeface="Lucida Sans"/>
                <a:cs typeface="Lucida Sans"/>
              </a:rPr>
              <a:t>Raw</a:t>
            </a:r>
            <a:r>
              <a:rPr sz="400" spc="-25" dirty="0">
                <a:latin typeface="Lucida Sans"/>
                <a:cs typeface="Lucida Sans"/>
              </a:rPr>
              <a:t> </a:t>
            </a:r>
            <a:r>
              <a:rPr sz="400" spc="-20" dirty="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72" name="object 571">
            <a:extLst>
              <a:ext uri="{FF2B5EF4-FFF2-40B4-BE49-F238E27FC236}">
                <a16:creationId xmlns:a16="http://schemas.microsoft.com/office/drawing/2014/main" id="{14D5BC3F-2F55-7B8B-4778-6A8F655578CC}"/>
              </a:ext>
            </a:extLst>
          </p:cNvPr>
          <p:cNvGrpSpPr/>
          <p:nvPr/>
        </p:nvGrpSpPr>
        <p:grpSpPr>
          <a:xfrm>
            <a:off x="6034456" y="1813145"/>
            <a:ext cx="345440" cy="174625"/>
            <a:chOff x="3898358" y="2330305"/>
            <a:chExt cx="345440" cy="174625"/>
          </a:xfrm>
        </p:grpSpPr>
        <p:sp>
          <p:nvSpPr>
            <p:cNvPr id="573" name="object 572">
              <a:extLst>
                <a:ext uri="{FF2B5EF4-FFF2-40B4-BE49-F238E27FC236}">
                  <a16:creationId xmlns:a16="http://schemas.microsoft.com/office/drawing/2014/main" id="{6A3DEB3F-ED27-8DFA-8374-40EDA8435819}"/>
                </a:ext>
              </a:extLst>
            </p:cNvPr>
            <p:cNvSpPr/>
            <p:nvPr/>
          </p:nvSpPr>
          <p:spPr>
            <a:xfrm>
              <a:off x="3903438" y="2335385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79" h="164464">
                  <a:moveTo>
                    <a:pt x="168694" y="0"/>
                  </a:moveTo>
                  <a:lnTo>
                    <a:pt x="0" y="84645"/>
                  </a:lnTo>
                  <a:lnTo>
                    <a:pt x="166204" y="164401"/>
                  </a:lnTo>
                  <a:lnTo>
                    <a:pt x="334899" y="79743"/>
                  </a:lnTo>
                  <a:lnTo>
                    <a:pt x="16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3">
              <a:extLst>
                <a:ext uri="{FF2B5EF4-FFF2-40B4-BE49-F238E27FC236}">
                  <a16:creationId xmlns:a16="http://schemas.microsoft.com/office/drawing/2014/main" id="{A044B8C8-6BB7-4F5C-197F-C6AE18325791}"/>
                </a:ext>
              </a:extLst>
            </p:cNvPr>
            <p:cNvSpPr/>
            <p:nvPr/>
          </p:nvSpPr>
          <p:spPr>
            <a:xfrm>
              <a:off x="3903438" y="2335385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79" h="164464">
                  <a:moveTo>
                    <a:pt x="334899" y="79743"/>
                  </a:moveTo>
                  <a:lnTo>
                    <a:pt x="166204" y="164401"/>
                  </a:lnTo>
                  <a:lnTo>
                    <a:pt x="0" y="84645"/>
                  </a:lnTo>
                  <a:lnTo>
                    <a:pt x="168694" y="0"/>
                  </a:lnTo>
                  <a:lnTo>
                    <a:pt x="334899" y="79743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5" name="object 574">
            <a:extLst>
              <a:ext uri="{FF2B5EF4-FFF2-40B4-BE49-F238E27FC236}">
                <a16:creationId xmlns:a16="http://schemas.microsoft.com/office/drawing/2014/main" id="{162FF844-DCE6-9E09-461D-AB8ECC54525C}"/>
              </a:ext>
            </a:extLst>
          </p:cNvPr>
          <p:cNvSpPr txBox="1"/>
          <p:nvPr/>
        </p:nvSpPr>
        <p:spPr>
          <a:xfrm>
            <a:off x="6090923" y="1856463"/>
            <a:ext cx="228600" cy="85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spc="-25" dirty="0">
                <a:latin typeface="Lucida Sans"/>
                <a:cs typeface="Lucida Sans"/>
              </a:rPr>
              <a:t>Ne</a:t>
            </a:r>
            <a:r>
              <a:rPr sz="400" spc="-50" dirty="0">
                <a:latin typeface="Lucida Sans"/>
                <a:cs typeface="Lucida Sans"/>
              </a:rPr>
              <a:t>・≥</a:t>
            </a:r>
            <a:r>
              <a:rPr sz="400" spc="-60" dirty="0">
                <a:latin typeface="Lucida Sans"/>
                <a:cs typeface="Lucida Sans"/>
              </a:rPr>
              <a:t>128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576" name="object 575">
            <a:extLst>
              <a:ext uri="{FF2B5EF4-FFF2-40B4-BE49-F238E27FC236}">
                <a16:creationId xmlns:a16="http://schemas.microsoft.com/office/drawing/2014/main" id="{78CFE0BF-FF74-EE37-D483-B708CEB0D4EE}"/>
              </a:ext>
            </a:extLst>
          </p:cNvPr>
          <p:cNvSpPr txBox="1"/>
          <p:nvPr/>
        </p:nvSpPr>
        <p:spPr>
          <a:xfrm>
            <a:off x="6015363" y="1596302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 marR="64769" indent="-48895">
              <a:lnSpc>
                <a:spcPct val="100000"/>
              </a:lnSpc>
            </a:pPr>
            <a:r>
              <a:rPr sz="400" spc="-20" dirty="0">
                <a:latin typeface="Lucida Sans"/>
                <a:cs typeface="Lucida Sans"/>
              </a:rPr>
              <a:t>HHblits2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77" name="object 576">
            <a:extLst>
              <a:ext uri="{FF2B5EF4-FFF2-40B4-BE49-F238E27FC236}">
                <a16:creationId xmlns:a16="http://schemas.microsoft.com/office/drawing/2014/main" id="{99EBDB2D-9150-A8D1-AB59-25DD39A78EEF}"/>
              </a:ext>
            </a:extLst>
          </p:cNvPr>
          <p:cNvGrpSpPr/>
          <p:nvPr/>
        </p:nvGrpSpPr>
        <p:grpSpPr>
          <a:xfrm>
            <a:off x="6175594" y="611090"/>
            <a:ext cx="49530" cy="1499870"/>
            <a:chOff x="4039496" y="1128250"/>
            <a:chExt cx="49530" cy="1499870"/>
          </a:xfrm>
        </p:grpSpPr>
        <p:sp>
          <p:nvSpPr>
            <p:cNvPr id="578" name="object 577">
              <a:extLst>
                <a:ext uri="{FF2B5EF4-FFF2-40B4-BE49-F238E27FC236}">
                  <a16:creationId xmlns:a16="http://schemas.microsoft.com/office/drawing/2014/main" id="{51E6FD8A-CD9F-C009-503E-2BDF660C7C09}"/>
                </a:ext>
              </a:extLst>
            </p:cNvPr>
            <p:cNvSpPr/>
            <p:nvPr/>
          </p:nvSpPr>
          <p:spPr>
            <a:xfrm>
              <a:off x="4064210" y="1138410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59">
                  <a:moveTo>
                    <a:pt x="0" y="0"/>
                  </a:moveTo>
                  <a:lnTo>
                    <a:pt x="0" y="60693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8">
              <a:extLst>
                <a:ext uri="{FF2B5EF4-FFF2-40B4-BE49-F238E27FC236}">
                  <a16:creationId xmlns:a16="http://schemas.microsoft.com/office/drawing/2014/main" id="{EEFC6658-6BBA-B176-4331-644E25E2650B}"/>
                </a:ext>
              </a:extLst>
            </p:cNvPr>
            <p:cNvSpPr/>
            <p:nvPr/>
          </p:nvSpPr>
          <p:spPr>
            <a:xfrm>
              <a:off x="4039496" y="1181542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79">
              <a:extLst>
                <a:ext uri="{FF2B5EF4-FFF2-40B4-BE49-F238E27FC236}">
                  <a16:creationId xmlns:a16="http://schemas.microsoft.com/office/drawing/2014/main" id="{1DE0D332-25C3-BE93-9E43-ECB2B4AD0145}"/>
                </a:ext>
              </a:extLst>
            </p:cNvPr>
            <p:cNvSpPr/>
            <p:nvPr/>
          </p:nvSpPr>
          <p:spPr>
            <a:xfrm>
              <a:off x="4064210" y="1478232"/>
              <a:ext cx="0" cy="75565"/>
            </a:xfrm>
            <a:custGeom>
              <a:avLst/>
              <a:gdLst/>
              <a:ahLst/>
              <a:cxnLst/>
              <a:rect l="l" t="t" r="r" b="b"/>
              <a:pathLst>
                <a:path h="75565">
                  <a:moveTo>
                    <a:pt x="0" y="0"/>
                  </a:moveTo>
                  <a:lnTo>
                    <a:pt x="0" y="7545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0">
              <a:extLst>
                <a:ext uri="{FF2B5EF4-FFF2-40B4-BE49-F238E27FC236}">
                  <a16:creationId xmlns:a16="http://schemas.microsoft.com/office/drawing/2014/main" id="{5434F1F0-58D3-E061-5D65-31B364BCDF48}"/>
                </a:ext>
              </a:extLst>
            </p:cNvPr>
            <p:cNvSpPr/>
            <p:nvPr/>
          </p:nvSpPr>
          <p:spPr>
            <a:xfrm>
              <a:off x="4039496" y="153611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1">
              <a:extLst>
                <a:ext uri="{FF2B5EF4-FFF2-40B4-BE49-F238E27FC236}">
                  <a16:creationId xmlns:a16="http://schemas.microsoft.com/office/drawing/2014/main" id="{8ABE38B2-D478-6F07-BEFF-5123BE834E00}"/>
                </a:ext>
              </a:extLst>
            </p:cNvPr>
            <p:cNvSpPr/>
            <p:nvPr/>
          </p:nvSpPr>
          <p:spPr>
            <a:xfrm>
              <a:off x="4064210" y="1712891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5">
                  <a:moveTo>
                    <a:pt x="0" y="0"/>
                  </a:moveTo>
                  <a:lnTo>
                    <a:pt x="0" y="4588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2">
              <a:extLst>
                <a:ext uri="{FF2B5EF4-FFF2-40B4-BE49-F238E27FC236}">
                  <a16:creationId xmlns:a16="http://schemas.microsoft.com/office/drawing/2014/main" id="{CF1F598D-31A6-67C5-03E0-F9154B190675}"/>
                </a:ext>
              </a:extLst>
            </p:cNvPr>
            <p:cNvSpPr/>
            <p:nvPr/>
          </p:nvSpPr>
          <p:spPr>
            <a:xfrm>
              <a:off x="4039496" y="1741213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3">
              <a:extLst>
                <a:ext uri="{FF2B5EF4-FFF2-40B4-BE49-F238E27FC236}">
                  <a16:creationId xmlns:a16="http://schemas.microsoft.com/office/drawing/2014/main" id="{0479C3D8-9B35-36B8-01C4-76DAD37BA14C}"/>
                </a:ext>
              </a:extLst>
            </p:cNvPr>
            <p:cNvSpPr/>
            <p:nvPr/>
          </p:nvSpPr>
          <p:spPr>
            <a:xfrm>
              <a:off x="4064210" y="2026991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5">
                  <a:moveTo>
                    <a:pt x="0" y="0"/>
                  </a:moveTo>
                  <a:lnTo>
                    <a:pt x="0" y="4577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4">
              <a:extLst>
                <a:ext uri="{FF2B5EF4-FFF2-40B4-BE49-F238E27FC236}">
                  <a16:creationId xmlns:a16="http://schemas.microsoft.com/office/drawing/2014/main" id="{F8E18ECB-AD34-92FF-A6B1-6ACAD5E3B3F9}"/>
                </a:ext>
              </a:extLst>
            </p:cNvPr>
            <p:cNvSpPr/>
            <p:nvPr/>
          </p:nvSpPr>
          <p:spPr>
            <a:xfrm>
              <a:off x="4039496" y="205520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5">
              <a:extLst>
                <a:ext uri="{FF2B5EF4-FFF2-40B4-BE49-F238E27FC236}">
                  <a16:creationId xmlns:a16="http://schemas.microsoft.com/office/drawing/2014/main" id="{0B70B201-B6D9-2C33-8358-4D2E872F4D06}"/>
                </a:ext>
              </a:extLst>
            </p:cNvPr>
            <p:cNvSpPr/>
            <p:nvPr/>
          </p:nvSpPr>
          <p:spPr>
            <a:xfrm>
              <a:off x="4064210" y="2236882"/>
              <a:ext cx="0" cy="62230"/>
            </a:xfrm>
            <a:custGeom>
              <a:avLst/>
              <a:gdLst/>
              <a:ahLst/>
              <a:cxnLst/>
              <a:rect l="l" t="t" r="r" b="b"/>
              <a:pathLst>
                <a:path h="62230">
                  <a:moveTo>
                    <a:pt x="0" y="0"/>
                  </a:moveTo>
                  <a:lnTo>
                    <a:pt x="0" y="61607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6">
              <a:extLst>
                <a:ext uri="{FF2B5EF4-FFF2-40B4-BE49-F238E27FC236}">
                  <a16:creationId xmlns:a16="http://schemas.microsoft.com/office/drawing/2014/main" id="{B870DA55-3104-7FE8-9D23-8EC47D9B984D}"/>
                </a:ext>
              </a:extLst>
            </p:cNvPr>
            <p:cNvSpPr/>
            <p:nvPr/>
          </p:nvSpPr>
          <p:spPr>
            <a:xfrm>
              <a:off x="4039496" y="2280932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7">
              <a:extLst>
                <a:ext uri="{FF2B5EF4-FFF2-40B4-BE49-F238E27FC236}">
                  <a16:creationId xmlns:a16="http://schemas.microsoft.com/office/drawing/2014/main" id="{7BF7BE8B-5B66-B5A2-34DB-04D8CBE3007C}"/>
                </a:ext>
              </a:extLst>
            </p:cNvPr>
            <p:cNvSpPr/>
            <p:nvPr/>
          </p:nvSpPr>
          <p:spPr>
            <a:xfrm>
              <a:off x="4064210" y="2501938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8">
              <a:extLst>
                <a:ext uri="{FF2B5EF4-FFF2-40B4-BE49-F238E27FC236}">
                  <a16:creationId xmlns:a16="http://schemas.microsoft.com/office/drawing/2014/main" id="{BAF16B52-66A7-5E9D-E2CC-482AD374319D}"/>
                </a:ext>
              </a:extLst>
            </p:cNvPr>
            <p:cNvSpPr/>
            <p:nvPr/>
          </p:nvSpPr>
          <p:spPr>
            <a:xfrm>
              <a:off x="4039496" y="2567535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0" name="object 589">
            <a:extLst>
              <a:ext uri="{FF2B5EF4-FFF2-40B4-BE49-F238E27FC236}">
                <a16:creationId xmlns:a16="http://schemas.microsoft.com/office/drawing/2014/main" id="{AE76FC8B-73E1-0A27-1E54-60717C7807C9}"/>
              </a:ext>
            </a:extLst>
          </p:cNvPr>
          <p:cNvSpPr txBox="1"/>
          <p:nvPr/>
        </p:nvSpPr>
        <p:spPr>
          <a:xfrm>
            <a:off x="5926954" y="631090"/>
            <a:ext cx="21336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HHblits3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591" name="object 590">
            <a:extLst>
              <a:ext uri="{FF2B5EF4-FFF2-40B4-BE49-F238E27FC236}">
                <a16:creationId xmlns:a16="http://schemas.microsoft.com/office/drawing/2014/main" id="{433E9D7B-F91C-4014-87EA-7EA572D0EF84}"/>
              </a:ext>
            </a:extLst>
          </p:cNvPr>
          <p:cNvGrpSpPr/>
          <p:nvPr/>
        </p:nvGrpSpPr>
        <p:grpSpPr>
          <a:xfrm>
            <a:off x="5774144" y="1366039"/>
            <a:ext cx="204470" cy="309880"/>
            <a:chOff x="3638046" y="1883199"/>
            <a:chExt cx="204470" cy="309880"/>
          </a:xfrm>
        </p:grpSpPr>
        <p:sp>
          <p:nvSpPr>
            <p:cNvPr id="592" name="object 591">
              <a:extLst>
                <a:ext uri="{FF2B5EF4-FFF2-40B4-BE49-F238E27FC236}">
                  <a16:creationId xmlns:a16="http://schemas.microsoft.com/office/drawing/2014/main" id="{E08B8378-3EBB-1E3F-89E1-185D07E104CE}"/>
                </a:ext>
              </a:extLst>
            </p:cNvPr>
            <p:cNvSpPr/>
            <p:nvPr/>
          </p:nvSpPr>
          <p:spPr>
            <a:xfrm>
              <a:off x="3761803" y="191845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2">
              <a:extLst>
                <a:ext uri="{FF2B5EF4-FFF2-40B4-BE49-F238E27FC236}">
                  <a16:creationId xmlns:a16="http://schemas.microsoft.com/office/drawing/2014/main" id="{03932077-90EA-26AB-990F-688340B5CCE6}"/>
                </a:ext>
              </a:extLst>
            </p:cNvPr>
            <p:cNvSpPr/>
            <p:nvPr/>
          </p:nvSpPr>
          <p:spPr>
            <a:xfrm>
              <a:off x="3784301" y="191845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3">
              <a:extLst>
                <a:ext uri="{FF2B5EF4-FFF2-40B4-BE49-F238E27FC236}">
                  <a16:creationId xmlns:a16="http://schemas.microsoft.com/office/drawing/2014/main" id="{DEB9B928-FBE5-004E-C9A8-C8AD905B4385}"/>
                </a:ext>
              </a:extLst>
            </p:cNvPr>
            <p:cNvSpPr/>
            <p:nvPr/>
          </p:nvSpPr>
          <p:spPr>
            <a:xfrm>
              <a:off x="3781938" y="1893744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4">
              <a:extLst>
                <a:ext uri="{FF2B5EF4-FFF2-40B4-BE49-F238E27FC236}">
                  <a16:creationId xmlns:a16="http://schemas.microsoft.com/office/drawing/2014/main" id="{72738779-10D1-A287-8AC8-45D27DB60746}"/>
                </a:ext>
              </a:extLst>
            </p:cNvPr>
            <p:cNvSpPr/>
            <p:nvPr/>
          </p:nvSpPr>
          <p:spPr>
            <a:xfrm>
              <a:off x="3648206" y="2179432"/>
              <a:ext cx="113664" cy="3175"/>
            </a:xfrm>
            <a:custGeom>
              <a:avLst/>
              <a:gdLst/>
              <a:ahLst/>
              <a:cxnLst/>
              <a:rect l="l" t="t" r="r" b="b"/>
              <a:pathLst>
                <a:path w="113664" h="3175">
                  <a:moveTo>
                    <a:pt x="0" y="3162"/>
                  </a:moveTo>
                  <a:lnTo>
                    <a:pt x="113601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5">
              <a:extLst>
                <a:ext uri="{FF2B5EF4-FFF2-40B4-BE49-F238E27FC236}">
                  <a16:creationId xmlns:a16="http://schemas.microsoft.com/office/drawing/2014/main" id="{55165E2E-7FD8-D014-11F3-FBA9F36A2123}"/>
                </a:ext>
              </a:extLst>
            </p:cNvPr>
            <p:cNvSpPr/>
            <p:nvPr/>
          </p:nvSpPr>
          <p:spPr>
            <a:xfrm>
              <a:off x="3766916" y="1893359"/>
              <a:ext cx="0" cy="286385"/>
            </a:xfrm>
            <a:custGeom>
              <a:avLst/>
              <a:gdLst/>
              <a:ahLst/>
              <a:cxnLst/>
              <a:rect l="l" t="t" r="r" b="b"/>
              <a:pathLst>
                <a:path h="286385">
                  <a:moveTo>
                    <a:pt x="0" y="286067"/>
                  </a:moveTo>
                  <a:lnTo>
                    <a:pt x="0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7" name="object 596">
            <a:extLst>
              <a:ext uri="{FF2B5EF4-FFF2-40B4-BE49-F238E27FC236}">
                <a16:creationId xmlns:a16="http://schemas.microsoft.com/office/drawing/2014/main" id="{3EE126BF-4B09-B02D-F5E6-6F535F8463D3}"/>
              </a:ext>
            </a:extLst>
          </p:cNvPr>
          <p:cNvSpPr txBox="1"/>
          <p:nvPr/>
        </p:nvSpPr>
        <p:spPr>
          <a:xfrm>
            <a:off x="5875060" y="1281693"/>
            <a:ext cx="21082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598" name="object 597">
            <a:extLst>
              <a:ext uri="{FF2B5EF4-FFF2-40B4-BE49-F238E27FC236}">
                <a16:creationId xmlns:a16="http://schemas.microsoft.com/office/drawing/2014/main" id="{A8672B4A-0A13-3908-CC14-F6EF3650FD4A}"/>
              </a:ext>
            </a:extLst>
          </p:cNvPr>
          <p:cNvGrpSpPr/>
          <p:nvPr/>
        </p:nvGrpSpPr>
        <p:grpSpPr>
          <a:xfrm>
            <a:off x="6378023" y="558079"/>
            <a:ext cx="114935" cy="1351915"/>
            <a:chOff x="4241925" y="1075239"/>
            <a:chExt cx="114935" cy="1351915"/>
          </a:xfrm>
        </p:grpSpPr>
        <p:sp>
          <p:nvSpPr>
            <p:cNvPr id="599" name="object 598">
              <a:extLst>
                <a:ext uri="{FF2B5EF4-FFF2-40B4-BE49-F238E27FC236}">
                  <a16:creationId xmlns:a16="http://schemas.microsoft.com/office/drawing/2014/main" id="{295F9296-FF4D-877B-CDBD-BE97D79D45A8}"/>
                </a:ext>
              </a:extLst>
            </p:cNvPr>
            <p:cNvSpPr/>
            <p:nvPr/>
          </p:nvSpPr>
          <p:spPr>
            <a:xfrm>
              <a:off x="4346611" y="1075239"/>
              <a:ext cx="0" cy="1346835"/>
            </a:xfrm>
            <a:custGeom>
              <a:avLst/>
              <a:gdLst/>
              <a:ahLst/>
              <a:cxnLst/>
              <a:rect l="l" t="t" r="r" b="b"/>
              <a:pathLst>
                <a:path h="1346835">
                  <a:moveTo>
                    <a:pt x="0" y="0"/>
                  </a:moveTo>
                  <a:lnTo>
                    <a:pt x="0" y="134661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599">
              <a:extLst>
                <a:ext uri="{FF2B5EF4-FFF2-40B4-BE49-F238E27FC236}">
                  <a16:creationId xmlns:a16="http://schemas.microsoft.com/office/drawing/2014/main" id="{5CD337F8-8CBA-2A36-EE1A-5D5C8A688D29}"/>
                </a:ext>
              </a:extLst>
            </p:cNvPr>
            <p:cNvSpPr/>
            <p:nvPr/>
          </p:nvSpPr>
          <p:spPr>
            <a:xfrm>
              <a:off x="4241925" y="2416834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133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1" name="object 600">
            <a:extLst>
              <a:ext uri="{FF2B5EF4-FFF2-40B4-BE49-F238E27FC236}">
                <a16:creationId xmlns:a16="http://schemas.microsoft.com/office/drawing/2014/main" id="{8E02E10D-6D24-DC49-D254-514B4F191509}"/>
              </a:ext>
            </a:extLst>
          </p:cNvPr>
          <p:cNvSpPr txBox="1"/>
          <p:nvPr/>
        </p:nvSpPr>
        <p:spPr>
          <a:xfrm>
            <a:off x="6390318" y="1798250"/>
            <a:ext cx="82550" cy="97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25"/>
              </a:spcBef>
            </a:pPr>
            <a:r>
              <a:rPr sz="450" spc="-50" dirty="0">
                <a:latin typeface="Lucida Sans"/>
                <a:cs typeface="Lucida Sans"/>
              </a:rPr>
              <a:t>N</a:t>
            </a:r>
            <a:endParaRPr sz="450">
              <a:latin typeface="Lucida Sans"/>
              <a:cs typeface="Lucida Sans"/>
            </a:endParaRPr>
          </a:p>
        </p:txBody>
      </p:sp>
      <p:sp>
        <p:nvSpPr>
          <p:cNvPr id="602" name="object 601">
            <a:extLst>
              <a:ext uri="{FF2B5EF4-FFF2-40B4-BE49-F238E27FC236}">
                <a16:creationId xmlns:a16="http://schemas.microsoft.com/office/drawing/2014/main" id="{657DA597-8579-3529-2216-19242A300ADA}"/>
              </a:ext>
            </a:extLst>
          </p:cNvPr>
          <p:cNvSpPr txBox="1"/>
          <p:nvPr/>
        </p:nvSpPr>
        <p:spPr>
          <a:xfrm>
            <a:off x="6255703" y="1949098"/>
            <a:ext cx="62230" cy="97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-50" dirty="0">
                <a:latin typeface="Lucida Sans"/>
                <a:cs typeface="Lucida Sans"/>
              </a:rPr>
              <a:t>Y</a:t>
            </a:r>
            <a:endParaRPr sz="450">
              <a:latin typeface="Lucida Sans"/>
              <a:cs typeface="Lucida Sans"/>
            </a:endParaRPr>
          </a:p>
        </p:txBody>
      </p:sp>
      <p:grpSp>
        <p:nvGrpSpPr>
          <p:cNvPr id="603" name="object 602">
            <a:extLst>
              <a:ext uri="{FF2B5EF4-FFF2-40B4-BE49-F238E27FC236}">
                <a16:creationId xmlns:a16="http://schemas.microsoft.com/office/drawing/2014/main" id="{4A44B697-1334-36EB-A78C-19BE0AFFE26B}"/>
              </a:ext>
            </a:extLst>
          </p:cNvPr>
          <p:cNvGrpSpPr/>
          <p:nvPr/>
        </p:nvGrpSpPr>
        <p:grpSpPr>
          <a:xfrm>
            <a:off x="7245219" y="667407"/>
            <a:ext cx="1967230" cy="1385570"/>
            <a:chOff x="5109121" y="1184567"/>
            <a:chExt cx="1967230" cy="1385570"/>
          </a:xfrm>
        </p:grpSpPr>
        <p:sp>
          <p:nvSpPr>
            <p:cNvPr id="604" name="object 603">
              <a:extLst>
                <a:ext uri="{FF2B5EF4-FFF2-40B4-BE49-F238E27FC236}">
                  <a16:creationId xmlns:a16="http://schemas.microsoft.com/office/drawing/2014/main" id="{81D22E1C-2D3C-EBCD-18F9-A6392EED3601}"/>
                </a:ext>
              </a:extLst>
            </p:cNvPr>
            <p:cNvSpPr/>
            <p:nvPr/>
          </p:nvSpPr>
          <p:spPr>
            <a:xfrm>
              <a:off x="6520421" y="1190155"/>
              <a:ext cx="556260" cy="1378585"/>
            </a:xfrm>
            <a:custGeom>
              <a:avLst/>
              <a:gdLst/>
              <a:ahLst/>
              <a:cxnLst/>
              <a:rect l="l" t="t" r="r" b="b"/>
              <a:pathLst>
                <a:path w="556259" h="1378585">
                  <a:moveTo>
                    <a:pt x="555790" y="0"/>
                  </a:moveTo>
                  <a:lnTo>
                    <a:pt x="0" y="0"/>
                  </a:lnTo>
                  <a:lnTo>
                    <a:pt x="0" y="1378343"/>
                  </a:lnTo>
                  <a:lnTo>
                    <a:pt x="555790" y="1378343"/>
                  </a:lnTo>
                  <a:lnTo>
                    <a:pt x="555790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4">
              <a:extLst>
                <a:ext uri="{FF2B5EF4-FFF2-40B4-BE49-F238E27FC236}">
                  <a16:creationId xmlns:a16="http://schemas.microsoft.com/office/drawing/2014/main" id="{C070ABA7-AF18-FBB7-547B-86C2B15CFA34}"/>
                </a:ext>
              </a:extLst>
            </p:cNvPr>
            <p:cNvSpPr/>
            <p:nvPr/>
          </p:nvSpPr>
          <p:spPr>
            <a:xfrm>
              <a:off x="5904153" y="1191286"/>
              <a:ext cx="556260" cy="1378585"/>
            </a:xfrm>
            <a:custGeom>
              <a:avLst/>
              <a:gdLst/>
              <a:ahLst/>
              <a:cxnLst/>
              <a:rect l="l" t="t" r="r" b="b"/>
              <a:pathLst>
                <a:path w="556260" h="1378585">
                  <a:moveTo>
                    <a:pt x="555777" y="0"/>
                  </a:moveTo>
                  <a:lnTo>
                    <a:pt x="0" y="0"/>
                  </a:lnTo>
                  <a:lnTo>
                    <a:pt x="0" y="1378356"/>
                  </a:lnTo>
                  <a:lnTo>
                    <a:pt x="555777" y="1378356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00A44A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5">
              <a:extLst>
                <a:ext uri="{FF2B5EF4-FFF2-40B4-BE49-F238E27FC236}">
                  <a16:creationId xmlns:a16="http://schemas.microsoft.com/office/drawing/2014/main" id="{07F41BE0-EEA5-0F12-1087-93F0F1738B29}"/>
                </a:ext>
              </a:extLst>
            </p:cNvPr>
            <p:cNvSpPr/>
            <p:nvPr/>
          </p:nvSpPr>
          <p:spPr>
            <a:xfrm>
              <a:off x="5109121" y="1184567"/>
              <a:ext cx="737870" cy="1383665"/>
            </a:xfrm>
            <a:custGeom>
              <a:avLst/>
              <a:gdLst/>
              <a:ahLst/>
              <a:cxnLst/>
              <a:rect l="l" t="t" r="r" b="b"/>
              <a:pathLst>
                <a:path w="737870" h="1383664">
                  <a:moveTo>
                    <a:pt x="737285" y="0"/>
                  </a:moveTo>
                  <a:lnTo>
                    <a:pt x="0" y="0"/>
                  </a:lnTo>
                  <a:lnTo>
                    <a:pt x="0" y="1383271"/>
                  </a:lnTo>
                  <a:lnTo>
                    <a:pt x="737285" y="1383271"/>
                  </a:lnTo>
                  <a:lnTo>
                    <a:pt x="737285" y="0"/>
                  </a:lnTo>
                  <a:close/>
                </a:path>
              </a:pathLst>
            </a:custGeom>
            <a:solidFill>
              <a:srgbClr val="E6D123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7" name="object 606">
            <a:extLst>
              <a:ext uri="{FF2B5EF4-FFF2-40B4-BE49-F238E27FC236}">
                <a16:creationId xmlns:a16="http://schemas.microsoft.com/office/drawing/2014/main" id="{B68EA85A-1253-4574-FFBD-A8F7A3BE2863}"/>
              </a:ext>
            </a:extLst>
          </p:cNvPr>
          <p:cNvSpPr txBox="1"/>
          <p:nvPr/>
        </p:nvSpPr>
        <p:spPr>
          <a:xfrm>
            <a:off x="8118712" y="456261"/>
            <a:ext cx="388620" cy="186055"/>
          </a:xfrm>
          <a:prstGeom prst="rect">
            <a:avLst/>
          </a:prstGeom>
          <a:solidFill>
            <a:srgbClr val="00A44A">
              <a:alpha val="29998"/>
            </a:srgbClr>
          </a:solidFill>
          <a:ln w="10134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39065" marR="22225" indent="-109855">
              <a:lnSpc>
                <a:spcPct val="100000"/>
              </a:lnSpc>
              <a:spcBef>
                <a:spcPts val="260"/>
              </a:spcBef>
            </a:pPr>
            <a:r>
              <a:rPr sz="400" dirty="0">
                <a:latin typeface="Lucida Sans"/>
                <a:cs typeface="Lucida Sans"/>
              </a:rPr>
              <a:t>qMSA </a:t>
            </a:r>
            <a:r>
              <a:rPr sz="400" spc="-10" dirty="0">
                <a:latin typeface="Lucida Sans"/>
                <a:cs typeface="Lucida Sans"/>
              </a:rPr>
              <a:t>stage</a:t>
            </a:r>
            <a:r>
              <a:rPr sz="400" dirty="0">
                <a:latin typeface="Lucida Sans"/>
                <a:cs typeface="Lucida Sans"/>
              </a:rPr>
              <a:t> </a:t>
            </a:r>
            <a:r>
              <a:rPr sz="400" spc="-50" dirty="0">
                <a:latin typeface="Lucida Sans"/>
                <a:cs typeface="Lucida Sans"/>
              </a:rPr>
              <a:t>2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08" name="object 607">
            <a:extLst>
              <a:ext uri="{FF2B5EF4-FFF2-40B4-BE49-F238E27FC236}">
                <a16:creationId xmlns:a16="http://schemas.microsoft.com/office/drawing/2014/main" id="{AB32629A-3E90-90AA-70CF-B2895DAFF784}"/>
              </a:ext>
            </a:extLst>
          </p:cNvPr>
          <p:cNvGrpSpPr/>
          <p:nvPr/>
        </p:nvGrpSpPr>
        <p:grpSpPr>
          <a:xfrm>
            <a:off x="7418751" y="456197"/>
            <a:ext cx="398780" cy="196215"/>
            <a:chOff x="5282653" y="973357"/>
            <a:chExt cx="398780" cy="196215"/>
          </a:xfrm>
        </p:grpSpPr>
        <p:sp>
          <p:nvSpPr>
            <p:cNvPr id="609" name="object 608">
              <a:extLst>
                <a:ext uri="{FF2B5EF4-FFF2-40B4-BE49-F238E27FC236}">
                  <a16:creationId xmlns:a16="http://schemas.microsoft.com/office/drawing/2014/main" id="{3D9B301A-E6C0-DC42-0E96-98776C9E0D9A}"/>
                </a:ext>
              </a:extLst>
            </p:cNvPr>
            <p:cNvSpPr/>
            <p:nvPr/>
          </p:nvSpPr>
          <p:spPr>
            <a:xfrm>
              <a:off x="5287733" y="981558"/>
              <a:ext cx="388620" cy="182880"/>
            </a:xfrm>
            <a:custGeom>
              <a:avLst/>
              <a:gdLst/>
              <a:ahLst/>
              <a:cxnLst/>
              <a:rect l="l" t="t" r="r" b="b"/>
              <a:pathLst>
                <a:path w="388620" h="182880">
                  <a:moveTo>
                    <a:pt x="388302" y="0"/>
                  </a:moveTo>
                  <a:lnTo>
                    <a:pt x="0" y="0"/>
                  </a:lnTo>
                  <a:lnTo>
                    <a:pt x="0" y="182321"/>
                  </a:lnTo>
                  <a:lnTo>
                    <a:pt x="388302" y="182321"/>
                  </a:lnTo>
                  <a:lnTo>
                    <a:pt x="388302" y="0"/>
                  </a:lnTo>
                  <a:close/>
                </a:path>
              </a:pathLst>
            </a:custGeom>
            <a:solidFill>
              <a:srgbClr val="99005B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09">
              <a:extLst>
                <a:ext uri="{FF2B5EF4-FFF2-40B4-BE49-F238E27FC236}">
                  <a16:creationId xmlns:a16="http://schemas.microsoft.com/office/drawing/2014/main" id="{E3170013-A619-357A-272F-32B47BE75F38}"/>
                </a:ext>
              </a:extLst>
            </p:cNvPr>
            <p:cNvSpPr/>
            <p:nvPr/>
          </p:nvSpPr>
          <p:spPr>
            <a:xfrm>
              <a:off x="5287733" y="978437"/>
              <a:ext cx="388620" cy="186055"/>
            </a:xfrm>
            <a:custGeom>
              <a:avLst/>
              <a:gdLst/>
              <a:ahLst/>
              <a:cxnLst/>
              <a:rect l="l" t="t" r="r" b="b"/>
              <a:pathLst>
                <a:path w="388620" h="186055">
                  <a:moveTo>
                    <a:pt x="388302" y="185445"/>
                  </a:moveTo>
                  <a:lnTo>
                    <a:pt x="0" y="185445"/>
                  </a:lnTo>
                  <a:lnTo>
                    <a:pt x="0" y="0"/>
                  </a:lnTo>
                  <a:lnTo>
                    <a:pt x="388302" y="0"/>
                  </a:lnTo>
                  <a:lnTo>
                    <a:pt x="388302" y="185445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1" name="object 610">
            <a:extLst>
              <a:ext uri="{FF2B5EF4-FFF2-40B4-BE49-F238E27FC236}">
                <a16:creationId xmlns:a16="http://schemas.microsoft.com/office/drawing/2014/main" id="{7279CBE2-15B5-A4BC-DFF9-3C6230A3991F}"/>
              </a:ext>
            </a:extLst>
          </p:cNvPr>
          <p:cNvSpPr txBox="1"/>
          <p:nvPr/>
        </p:nvSpPr>
        <p:spPr>
          <a:xfrm>
            <a:off x="7428899" y="482649"/>
            <a:ext cx="373380" cy="146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marR="10795" indent="-111125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latin typeface="Lucida Sans"/>
                <a:cs typeface="Lucida Sans"/>
              </a:rPr>
              <a:t>qMSA </a:t>
            </a:r>
            <a:r>
              <a:rPr sz="400" spc="-10" dirty="0">
                <a:latin typeface="Lucida Sans"/>
                <a:cs typeface="Lucida Sans"/>
              </a:rPr>
              <a:t>stage</a:t>
            </a:r>
            <a:r>
              <a:rPr sz="400" dirty="0">
                <a:latin typeface="Lucida Sans"/>
                <a:cs typeface="Lucida Sans"/>
              </a:rPr>
              <a:t> </a:t>
            </a:r>
            <a:r>
              <a:rPr sz="400" spc="-50" dirty="0">
                <a:latin typeface="Lucida Sans"/>
                <a:cs typeface="Lucida Sans"/>
              </a:rPr>
              <a:t>3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612" name="object 611">
            <a:extLst>
              <a:ext uri="{FF2B5EF4-FFF2-40B4-BE49-F238E27FC236}">
                <a16:creationId xmlns:a16="http://schemas.microsoft.com/office/drawing/2014/main" id="{D31AB550-0521-9E0E-C2AC-5CB7B2D0B145}"/>
              </a:ext>
            </a:extLst>
          </p:cNvPr>
          <p:cNvSpPr txBox="1"/>
          <p:nvPr/>
        </p:nvSpPr>
        <p:spPr>
          <a:xfrm>
            <a:off x="8739045" y="456261"/>
            <a:ext cx="388620" cy="186055"/>
          </a:xfrm>
          <a:prstGeom prst="rect">
            <a:avLst/>
          </a:prstGeom>
          <a:solidFill>
            <a:srgbClr val="00A44A">
              <a:alpha val="29998"/>
            </a:srgbClr>
          </a:solidFill>
          <a:ln w="10134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39065" marR="22225" indent="-109855">
              <a:lnSpc>
                <a:spcPct val="100000"/>
              </a:lnSpc>
              <a:spcBef>
                <a:spcPts val="260"/>
              </a:spcBef>
            </a:pPr>
            <a:r>
              <a:rPr sz="400" dirty="0">
                <a:latin typeface="Lucida Sans"/>
                <a:cs typeface="Lucida Sans"/>
              </a:rPr>
              <a:t>dMSA </a:t>
            </a:r>
            <a:r>
              <a:rPr sz="400" spc="-10" dirty="0">
                <a:latin typeface="Lucida Sans"/>
                <a:cs typeface="Lucida Sans"/>
              </a:rPr>
              <a:t>stage</a:t>
            </a:r>
            <a:r>
              <a:rPr sz="400" dirty="0">
                <a:latin typeface="Lucida Sans"/>
                <a:cs typeface="Lucida Sans"/>
              </a:rPr>
              <a:t> </a:t>
            </a:r>
            <a:r>
              <a:rPr sz="400" spc="-50" dirty="0">
                <a:latin typeface="Lucida Sans"/>
                <a:cs typeface="Lucida Sans"/>
              </a:rPr>
              <a:t>2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13" name="object 612">
            <a:extLst>
              <a:ext uri="{FF2B5EF4-FFF2-40B4-BE49-F238E27FC236}">
                <a16:creationId xmlns:a16="http://schemas.microsoft.com/office/drawing/2014/main" id="{9D0EA4E9-C6CE-6CDD-FBBE-961BBBDB1563}"/>
              </a:ext>
            </a:extLst>
          </p:cNvPr>
          <p:cNvGrpSpPr/>
          <p:nvPr/>
        </p:nvGrpSpPr>
        <p:grpSpPr>
          <a:xfrm>
            <a:off x="7420618" y="975349"/>
            <a:ext cx="433070" cy="396240"/>
            <a:chOff x="5284520" y="1492509"/>
            <a:chExt cx="433070" cy="396240"/>
          </a:xfrm>
        </p:grpSpPr>
        <p:pic>
          <p:nvPicPr>
            <p:cNvPr id="614" name="object 613">
              <a:extLst>
                <a:ext uri="{FF2B5EF4-FFF2-40B4-BE49-F238E27FC236}">
                  <a16:creationId xmlns:a16="http://schemas.microsoft.com/office/drawing/2014/main" id="{BE9F7355-454D-DFAA-36D6-BA9EA8E3E08B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84520" y="1492509"/>
              <a:ext cx="432803" cy="396234"/>
            </a:xfrm>
            <a:prstGeom prst="rect">
              <a:avLst/>
            </a:prstGeom>
          </p:spPr>
        </p:pic>
        <p:sp>
          <p:nvSpPr>
            <p:cNvPr id="615" name="object 614">
              <a:extLst>
                <a:ext uri="{FF2B5EF4-FFF2-40B4-BE49-F238E27FC236}">
                  <a16:creationId xmlns:a16="http://schemas.microsoft.com/office/drawing/2014/main" id="{A56F68C0-1AC6-F7EA-F8A2-3FCC7D0D1FBB}"/>
                </a:ext>
              </a:extLst>
            </p:cNvPr>
            <p:cNvSpPr/>
            <p:nvPr/>
          </p:nvSpPr>
          <p:spPr>
            <a:xfrm>
              <a:off x="5308649" y="1606240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173609" y="0"/>
                  </a:moveTo>
                  <a:lnTo>
                    <a:pt x="106031" y="2168"/>
                  </a:lnTo>
                  <a:lnTo>
                    <a:pt x="50847" y="8081"/>
                  </a:lnTo>
                  <a:lnTo>
                    <a:pt x="13642" y="16850"/>
                  </a:lnTo>
                  <a:lnTo>
                    <a:pt x="0" y="27584"/>
                  </a:lnTo>
                  <a:lnTo>
                    <a:pt x="13642" y="38318"/>
                  </a:lnTo>
                  <a:lnTo>
                    <a:pt x="50847" y="47086"/>
                  </a:lnTo>
                  <a:lnTo>
                    <a:pt x="106031" y="53000"/>
                  </a:lnTo>
                  <a:lnTo>
                    <a:pt x="173609" y="55168"/>
                  </a:lnTo>
                  <a:lnTo>
                    <a:pt x="241179" y="53000"/>
                  </a:lnTo>
                  <a:lnTo>
                    <a:pt x="296359" y="47086"/>
                  </a:lnTo>
                  <a:lnTo>
                    <a:pt x="333562" y="38318"/>
                  </a:lnTo>
                  <a:lnTo>
                    <a:pt x="347205" y="27584"/>
                  </a:lnTo>
                  <a:lnTo>
                    <a:pt x="333562" y="16850"/>
                  </a:lnTo>
                  <a:lnTo>
                    <a:pt x="296359" y="8081"/>
                  </a:lnTo>
                  <a:lnTo>
                    <a:pt x="241179" y="2168"/>
                  </a:lnTo>
                  <a:lnTo>
                    <a:pt x="1736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5">
              <a:extLst>
                <a:ext uri="{FF2B5EF4-FFF2-40B4-BE49-F238E27FC236}">
                  <a16:creationId xmlns:a16="http://schemas.microsoft.com/office/drawing/2014/main" id="{08B46DB0-B461-38F5-6FFC-47844B0A6830}"/>
                </a:ext>
              </a:extLst>
            </p:cNvPr>
            <p:cNvSpPr/>
            <p:nvPr/>
          </p:nvSpPr>
          <p:spPr>
            <a:xfrm>
              <a:off x="5308649" y="1606240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347205" y="27584"/>
                  </a:moveTo>
                  <a:lnTo>
                    <a:pt x="333562" y="38318"/>
                  </a:lnTo>
                  <a:lnTo>
                    <a:pt x="296359" y="47086"/>
                  </a:lnTo>
                  <a:lnTo>
                    <a:pt x="241179" y="53000"/>
                  </a:lnTo>
                  <a:lnTo>
                    <a:pt x="173609" y="55168"/>
                  </a:lnTo>
                  <a:lnTo>
                    <a:pt x="106031" y="53000"/>
                  </a:lnTo>
                  <a:lnTo>
                    <a:pt x="50847" y="47086"/>
                  </a:lnTo>
                  <a:lnTo>
                    <a:pt x="13642" y="38318"/>
                  </a:lnTo>
                  <a:lnTo>
                    <a:pt x="0" y="27584"/>
                  </a:lnTo>
                  <a:lnTo>
                    <a:pt x="13642" y="16850"/>
                  </a:lnTo>
                  <a:lnTo>
                    <a:pt x="50847" y="8081"/>
                  </a:lnTo>
                  <a:lnTo>
                    <a:pt x="106031" y="2168"/>
                  </a:lnTo>
                  <a:lnTo>
                    <a:pt x="173609" y="0"/>
                  </a:lnTo>
                  <a:lnTo>
                    <a:pt x="241179" y="2168"/>
                  </a:lnTo>
                  <a:lnTo>
                    <a:pt x="296359" y="8081"/>
                  </a:lnTo>
                  <a:lnTo>
                    <a:pt x="333562" y="16850"/>
                  </a:lnTo>
                  <a:lnTo>
                    <a:pt x="347205" y="27584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6">
              <a:extLst>
                <a:ext uri="{FF2B5EF4-FFF2-40B4-BE49-F238E27FC236}">
                  <a16:creationId xmlns:a16="http://schemas.microsoft.com/office/drawing/2014/main" id="{34C611CF-306A-78AE-BE91-D9F09AFBCE33}"/>
                </a:ext>
              </a:extLst>
            </p:cNvPr>
            <p:cNvSpPr/>
            <p:nvPr/>
          </p:nvSpPr>
          <p:spPr>
            <a:xfrm>
              <a:off x="5308649" y="1563262"/>
              <a:ext cx="347345" cy="75565"/>
            </a:xfrm>
            <a:custGeom>
              <a:avLst/>
              <a:gdLst/>
              <a:ahLst/>
              <a:cxnLst/>
              <a:rect l="l" t="t" r="r" b="b"/>
              <a:pathLst>
                <a:path w="347345" h="75564">
                  <a:moveTo>
                    <a:pt x="347205" y="0"/>
                  </a:moveTo>
                  <a:lnTo>
                    <a:pt x="333562" y="10734"/>
                  </a:lnTo>
                  <a:lnTo>
                    <a:pt x="296359" y="19502"/>
                  </a:lnTo>
                  <a:lnTo>
                    <a:pt x="241179" y="25415"/>
                  </a:lnTo>
                  <a:lnTo>
                    <a:pt x="173609" y="27584"/>
                  </a:lnTo>
                  <a:lnTo>
                    <a:pt x="106031" y="25415"/>
                  </a:lnTo>
                  <a:lnTo>
                    <a:pt x="50847" y="19502"/>
                  </a:lnTo>
                  <a:lnTo>
                    <a:pt x="13642" y="10734"/>
                  </a:lnTo>
                  <a:lnTo>
                    <a:pt x="0" y="0"/>
                  </a:lnTo>
                  <a:lnTo>
                    <a:pt x="0" y="75145"/>
                  </a:lnTo>
                  <a:lnTo>
                    <a:pt x="347205" y="75145"/>
                  </a:lnTo>
                  <a:lnTo>
                    <a:pt x="347205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7">
              <a:extLst>
                <a:ext uri="{FF2B5EF4-FFF2-40B4-BE49-F238E27FC236}">
                  <a16:creationId xmlns:a16="http://schemas.microsoft.com/office/drawing/2014/main" id="{01E03017-03FD-0F71-67F0-790F5BAE3E95}"/>
                </a:ext>
              </a:extLst>
            </p:cNvPr>
            <p:cNvSpPr/>
            <p:nvPr/>
          </p:nvSpPr>
          <p:spPr>
            <a:xfrm>
              <a:off x="5308649" y="1563262"/>
              <a:ext cx="347345" cy="75565"/>
            </a:xfrm>
            <a:custGeom>
              <a:avLst/>
              <a:gdLst/>
              <a:ahLst/>
              <a:cxnLst/>
              <a:rect l="l" t="t" r="r" b="b"/>
              <a:pathLst>
                <a:path w="347345" h="75564">
                  <a:moveTo>
                    <a:pt x="347205" y="75145"/>
                  </a:moveTo>
                  <a:lnTo>
                    <a:pt x="347205" y="0"/>
                  </a:lnTo>
                  <a:lnTo>
                    <a:pt x="333562" y="10734"/>
                  </a:lnTo>
                  <a:lnTo>
                    <a:pt x="296359" y="19502"/>
                  </a:lnTo>
                  <a:lnTo>
                    <a:pt x="241179" y="25415"/>
                  </a:lnTo>
                  <a:lnTo>
                    <a:pt x="173609" y="27584"/>
                  </a:lnTo>
                  <a:lnTo>
                    <a:pt x="106031" y="25415"/>
                  </a:lnTo>
                  <a:lnTo>
                    <a:pt x="50847" y="19502"/>
                  </a:lnTo>
                  <a:lnTo>
                    <a:pt x="13642" y="10734"/>
                  </a:lnTo>
                  <a:lnTo>
                    <a:pt x="0" y="0"/>
                  </a:lnTo>
                  <a:lnTo>
                    <a:pt x="0" y="7514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8">
              <a:extLst>
                <a:ext uri="{FF2B5EF4-FFF2-40B4-BE49-F238E27FC236}">
                  <a16:creationId xmlns:a16="http://schemas.microsoft.com/office/drawing/2014/main" id="{7C0AD901-F352-7A23-CBF1-4F71E0284D98}"/>
                </a:ext>
              </a:extLst>
            </p:cNvPr>
            <p:cNvSpPr/>
            <p:nvPr/>
          </p:nvSpPr>
          <p:spPr>
            <a:xfrm>
              <a:off x="5308649" y="1519318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173609" y="0"/>
                  </a:moveTo>
                  <a:lnTo>
                    <a:pt x="106031" y="2168"/>
                  </a:lnTo>
                  <a:lnTo>
                    <a:pt x="50847" y="8081"/>
                  </a:lnTo>
                  <a:lnTo>
                    <a:pt x="13642" y="16850"/>
                  </a:lnTo>
                  <a:lnTo>
                    <a:pt x="0" y="27584"/>
                  </a:lnTo>
                  <a:lnTo>
                    <a:pt x="13642" y="38318"/>
                  </a:lnTo>
                  <a:lnTo>
                    <a:pt x="50847" y="47086"/>
                  </a:lnTo>
                  <a:lnTo>
                    <a:pt x="106031" y="53000"/>
                  </a:lnTo>
                  <a:lnTo>
                    <a:pt x="173609" y="55168"/>
                  </a:lnTo>
                  <a:lnTo>
                    <a:pt x="241179" y="53000"/>
                  </a:lnTo>
                  <a:lnTo>
                    <a:pt x="296359" y="47086"/>
                  </a:lnTo>
                  <a:lnTo>
                    <a:pt x="333562" y="38318"/>
                  </a:lnTo>
                  <a:lnTo>
                    <a:pt x="347205" y="27584"/>
                  </a:lnTo>
                  <a:lnTo>
                    <a:pt x="333562" y="16850"/>
                  </a:lnTo>
                  <a:lnTo>
                    <a:pt x="296359" y="8081"/>
                  </a:lnTo>
                  <a:lnTo>
                    <a:pt x="241179" y="2168"/>
                  </a:lnTo>
                  <a:lnTo>
                    <a:pt x="1736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19">
              <a:extLst>
                <a:ext uri="{FF2B5EF4-FFF2-40B4-BE49-F238E27FC236}">
                  <a16:creationId xmlns:a16="http://schemas.microsoft.com/office/drawing/2014/main" id="{FBCEDB3D-9718-4F66-BCCA-415611B84D23}"/>
                </a:ext>
              </a:extLst>
            </p:cNvPr>
            <p:cNvSpPr/>
            <p:nvPr/>
          </p:nvSpPr>
          <p:spPr>
            <a:xfrm>
              <a:off x="5308649" y="1519318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347205" y="27584"/>
                  </a:moveTo>
                  <a:lnTo>
                    <a:pt x="333562" y="38318"/>
                  </a:lnTo>
                  <a:lnTo>
                    <a:pt x="296359" y="47086"/>
                  </a:lnTo>
                  <a:lnTo>
                    <a:pt x="241179" y="53000"/>
                  </a:lnTo>
                  <a:lnTo>
                    <a:pt x="173609" y="55168"/>
                  </a:lnTo>
                  <a:lnTo>
                    <a:pt x="106031" y="53000"/>
                  </a:lnTo>
                  <a:lnTo>
                    <a:pt x="50847" y="47086"/>
                  </a:lnTo>
                  <a:lnTo>
                    <a:pt x="13642" y="38318"/>
                  </a:lnTo>
                  <a:lnTo>
                    <a:pt x="0" y="27584"/>
                  </a:lnTo>
                  <a:lnTo>
                    <a:pt x="13642" y="16850"/>
                  </a:lnTo>
                  <a:lnTo>
                    <a:pt x="50847" y="8081"/>
                  </a:lnTo>
                  <a:lnTo>
                    <a:pt x="106031" y="2168"/>
                  </a:lnTo>
                  <a:lnTo>
                    <a:pt x="173609" y="0"/>
                  </a:lnTo>
                  <a:lnTo>
                    <a:pt x="241179" y="2168"/>
                  </a:lnTo>
                  <a:lnTo>
                    <a:pt x="296359" y="8081"/>
                  </a:lnTo>
                  <a:lnTo>
                    <a:pt x="333562" y="16850"/>
                  </a:lnTo>
                  <a:lnTo>
                    <a:pt x="347205" y="27584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0">
              <a:extLst>
                <a:ext uri="{FF2B5EF4-FFF2-40B4-BE49-F238E27FC236}">
                  <a16:creationId xmlns:a16="http://schemas.microsoft.com/office/drawing/2014/main" id="{A1486725-4937-A84F-E79F-4CCFEFFF5150}"/>
                </a:ext>
              </a:extLst>
            </p:cNvPr>
            <p:cNvSpPr/>
            <p:nvPr/>
          </p:nvSpPr>
          <p:spPr>
            <a:xfrm>
              <a:off x="5308649" y="1690733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173609" y="0"/>
                  </a:moveTo>
                  <a:lnTo>
                    <a:pt x="106031" y="2168"/>
                  </a:lnTo>
                  <a:lnTo>
                    <a:pt x="50847" y="8081"/>
                  </a:lnTo>
                  <a:lnTo>
                    <a:pt x="13642" y="16850"/>
                  </a:lnTo>
                  <a:lnTo>
                    <a:pt x="0" y="27584"/>
                  </a:lnTo>
                  <a:lnTo>
                    <a:pt x="13642" y="38318"/>
                  </a:lnTo>
                  <a:lnTo>
                    <a:pt x="50847" y="47086"/>
                  </a:lnTo>
                  <a:lnTo>
                    <a:pt x="106031" y="53000"/>
                  </a:lnTo>
                  <a:lnTo>
                    <a:pt x="173609" y="55168"/>
                  </a:lnTo>
                  <a:lnTo>
                    <a:pt x="241179" y="53000"/>
                  </a:lnTo>
                  <a:lnTo>
                    <a:pt x="296359" y="47086"/>
                  </a:lnTo>
                  <a:lnTo>
                    <a:pt x="333562" y="38318"/>
                  </a:lnTo>
                  <a:lnTo>
                    <a:pt x="347205" y="27584"/>
                  </a:lnTo>
                  <a:lnTo>
                    <a:pt x="333562" y="16850"/>
                  </a:lnTo>
                  <a:lnTo>
                    <a:pt x="296359" y="8081"/>
                  </a:lnTo>
                  <a:lnTo>
                    <a:pt x="241179" y="2168"/>
                  </a:lnTo>
                  <a:lnTo>
                    <a:pt x="1736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1">
              <a:extLst>
                <a:ext uri="{FF2B5EF4-FFF2-40B4-BE49-F238E27FC236}">
                  <a16:creationId xmlns:a16="http://schemas.microsoft.com/office/drawing/2014/main" id="{714F7795-031C-DFB5-5FF0-7D02E9F61A42}"/>
                </a:ext>
              </a:extLst>
            </p:cNvPr>
            <p:cNvSpPr/>
            <p:nvPr/>
          </p:nvSpPr>
          <p:spPr>
            <a:xfrm>
              <a:off x="5308649" y="1690733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347205" y="27584"/>
                  </a:moveTo>
                  <a:lnTo>
                    <a:pt x="333562" y="38318"/>
                  </a:lnTo>
                  <a:lnTo>
                    <a:pt x="296359" y="47086"/>
                  </a:lnTo>
                  <a:lnTo>
                    <a:pt x="241179" y="53000"/>
                  </a:lnTo>
                  <a:lnTo>
                    <a:pt x="173609" y="55168"/>
                  </a:lnTo>
                  <a:lnTo>
                    <a:pt x="106031" y="53000"/>
                  </a:lnTo>
                  <a:lnTo>
                    <a:pt x="50847" y="47086"/>
                  </a:lnTo>
                  <a:lnTo>
                    <a:pt x="13642" y="38318"/>
                  </a:lnTo>
                  <a:lnTo>
                    <a:pt x="0" y="27584"/>
                  </a:lnTo>
                  <a:lnTo>
                    <a:pt x="13642" y="16850"/>
                  </a:lnTo>
                  <a:lnTo>
                    <a:pt x="50847" y="8081"/>
                  </a:lnTo>
                  <a:lnTo>
                    <a:pt x="106031" y="2168"/>
                  </a:lnTo>
                  <a:lnTo>
                    <a:pt x="173609" y="0"/>
                  </a:lnTo>
                  <a:lnTo>
                    <a:pt x="241179" y="2168"/>
                  </a:lnTo>
                  <a:lnTo>
                    <a:pt x="296359" y="8081"/>
                  </a:lnTo>
                  <a:lnTo>
                    <a:pt x="333562" y="16850"/>
                  </a:lnTo>
                  <a:lnTo>
                    <a:pt x="347205" y="27584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2">
              <a:extLst>
                <a:ext uri="{FF2B5EF4-FFF2-40B4-BE49-F238E27FC236}">
                  <a16:creationId xmlns:a16="http://schemas.microsoft.com/office/drawing/2014/main" id="{8AF6CCD9-52D3-A95C-9AEE-AA31ABD90394}"/>
                </a:ext>
              </a:extLst>
            </p:cNvPr>
            <p:cNvSpPr/>
            <p:nvPr/>
          </p:nvSpPr>
          <p:spPr>
            <a:xfrm>
              <a:off x="5308649" y="1773335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173609" y="0"/>
                  </a:moveTo>
                  <a:lnTo>
                    <a:pt x="106031" y="2168"/>
                  </a:lnTo>
                  <a:lnTo>
                    <a:pt x="50847" y="8081"/>
                  </a:lnTo>
                  <a:lnTo>
                    <a:pt x="13642" y="16850"/>
                  </a:lnTo>
                  <a:lnTo>
                    <a:pt x="0" y="27584"/>
                  </a:lnTo>
                  <a:lnTo>
                    <a:pt x="13642" y="38318"/>
                  </a:lnTo>
                  <a:lnTo>
                    <a:pt x="50847" y="47086"/>
                  </a:lnTo>
                  <a:lnTo>
                    <a:pt x="106031" y="53000"/>
                  </a:lnTo>
                  <a:lnTo>
                    <a:pt x="173609" y="55168"/>
                  </a:lnTo>
                  <a:lnTo>
                    <a:pt x="241179" y="53000"/>
                  </a:lnTo>
                  <a:lnTo>
                    <a:pt x="296359" y="47086"/>
                  </a:lnTo>
                  <a:lnTo>
                    <a:pt x="333562" y="38318"/>
                  </a:lnTo>
                  <a:lnTo>
                    <a:pt x="347205" y="27584"/>
                  </a:lnTo>
                  <a:lnTo>
                    <a:pt x="333562" y="16850"/>
                  </a:lnTo>
                  <a:lnTo>
                    <a:pt x="296359" y="8081"/>
                  </a:lnTo>
                  <a:lnTo>
                    <a:pt x="241179" y="2168"/>
                  </a:lnTo>
                  <a:lnTo>
                    <a:pt x="1736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3">
              <a:extLst>
                <a:ext uri="{FF2B5EF4-FFF2-40B4-BE49-F238E27FC236}">
                  <a16:creationId xmlns:a16="http://schemas.microsoft.com/office/drawing/2014/main" id="{8F7DEE04-7B02-B856-4A96-91E231DD8216}"/>
                </a:ext>
              </a:extLst>
            </p:cNvPr>
            <p:cNvSpPr/>
            <p:nvPr/>
          </p:nvSpPr>
          <p:spPr>
            <a:xfrm>
              <a:off x="5308649" y="1773335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347205" y="27584"/>
                  </a:moveTo>
                  <a:lnTo>
                    <a:pt x="333562" y="38318"/>
                  </a:lnTo>
                  <a:lnTo>
                    <a:pt x="296359" y="47086"/>
                  </a:lnTo>
                  <a:lnTo>
                    <a:pt x="241179" y="53000"/>
                  </a:lnTo>
                  <a:lnTo>
                    <a:pt x="173609" y="55168"/>
                  </a:lnTo>
                  <a:lnTo>
                    <a:pt x="106031" y="53000"/>
                  </a:lnTo>
                  <a:lnTo>
                    <a:pt x="50847" y="47086"/>
                  </a:lnTo>
                  <a:lnTo>
                    <a:pt x="13642" y="38318"/>
                  </a:lnTo>
                  <a:lnTo>
                    <a:pt x="0" y="27584"/>
                  </a:lnTo>
                  <a:lnTo>
                    <a:pt x="13642" y="16850"/>
                  </a:lnTo>
                  <a:lnTo>
                    <a:pt x="50847" y="8081"/>
                  </a:lnTo>
                  <a:lnTo>
                    <a:pt x="106031" y="2168"/>
                  </a:lnTo>
                  <a:lnTo>
                    <a:pt x="173609" y="0"/>
                  </a:lnTo>
                  <a:lnTo>
                    <a:pt x="241179" y="2168"/>
                  </a:lnTo>
                  <a:lnTo>
                    <a:pt x="296359" y="8081"/>
                  </a:lnTo>
                  <a:lnTo>
                    <a:pt x="333562" y="16850"/>
                  </a:lnTo>
                  <a:lnTo>
                    <a:pt x="347205" y="27584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4">
              <a:extLst>
                <a:ext uri="{FF2B5EF4-FFF2-40B4-BE49-F238E27FC236}">
                  <a16:creationId xmlns:a16="http://schemas.microsoft.com/office/drawing/2014/main" id="{C339592F-1E08-8216-CAF9-478021B36F2A}"/>
                </a:ext>
              </a:extLst>
            </p:cNvPr>
            <p:cNvSpPr/>
            <p:nvPr/>
          </p:nvSpPr>
          <p:spPr>
            <a:xfrm>
              <a:off x="5308649" y="1730356"/>
              <a:ext cx="347345" cy="75565"/>
            </a:xfrm>
            <a:custGeom>
              <a:avLst/>
              <a:gdLst/>
              <a:ahLst/>
              <a:cxnLst/>
              <a:rect l="l" t="t" r="r" b="b"/>
              <a:pathLst>
                <a:path w="347345" h="75564">
                  <a:moveTo>
                    <a:pt x="347205" y="0"/>
                  </a:moveTo>
                  <a:lnTo>
                    <a:pt x="333562" y="10734"/>
                  </a:lnTo>
                  <a:lnTo>
                    <a:pt x="296359" y="19502"/>
                  </a:lnTo>
                  <a:lnTo>
                    <a:pt x="241179" y="25415"/>
                  </a:lnTo>
                  <a:lnTo>
                    <a:pt x="173609" y="27584"/>
                  </a:lnTo>
                  <a:lnTo>
                    <a:pt x="106031" y="25415"/>
                  </a:lnTo>
                  <a:lnTo>
                    <a:pt x="50847" y="19502"/>
                  </a:lnTo>
                  <a:lnTo>
                    <a:pt x="13642" y="10734"/>
                  </a:lnTo>
                  <a:lnTo>
                    <a:pt x="0" y="0"/>
                  </a:lnTo>
                  <a:lnTo>
                    <a:pt x="0" y="75145"/>
                  </a:lnTo>
                  <a:lnTo>
                    <a:pt x="347205" y="75145"/>
                  </a:lnTo>
                  <a:lnTo>
                    <a:pt x="347205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5">
              <a:extLst>
                <a:ext uri="{FF2B5EF4-FFF2-40B4-BE49-F238E27FC236}">
                  <a16:creationId xmlns:a16="http://schemas.microsoft.com/office/drawing/2014/main" id="{B49D089F-C27C-2784-F702-89EB2C15E595}"/>
                </a:ext>
              </a:extLst>
            </p:cNvPr>
            <p:cNvSpPr/>
            <p:nvPr/>
          </p:nvSpPr>
          <p:spPr>
            <a:xfrm>
              <a:off x="5308649" y="1730356"/>
              <a:ext cx="347345" cy="75565"/>
            </a:xfrm>
            <a:custGeom>
              <a:avLst/>
              <a:gdLst/>
              <a:ahLst/>
              <a:cxnLst/>
              <a:rect l="l" t="t" r="r" b="b"/>
              <a:pathLst>
                <a:path w="347345" h="75564">
                  <a:moveTo>
                    <a:pt x="347205" y="75145"/>
                  </a:moveTo>
                  <a:lnTo>
                    <a:pt x="347205" y="0"/>
                  </a:lnTo>
                  <a:lnTo>
                    <a:pt x="333562" y="10734"/>
                  </a:lnTo>
                  <a:lnTo>
                    <a:pt x="296359" y="19502"/>
                  </a:lnTo>
                  <a:lnTo>
                    <a:pt x="241179" y="25415"/>
                  </a:lnTo>
                  <a:lnTo>
                    <a:pt x="173609" y="27584"/>
                  </a:lnTo>
                  <a:lnTo>
                    <a:pt x="106031" y="25415"/>
                  </a:lnTo>
                  <a:lnTo>
                    <a:pt x="50847" y="19502"/>
                  </a:lnTo>
                  <a:lnTo>
                    <a:pt x="13642" y="10734"/>
                  </a:lnTo>
                  <a:lnTo>
                    <a:pt x="0" y="0"/>
                  </a:lnTo>
                  <a:lnTo>
                    <a:pt x="0" y="7514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7" name="object 626">
            <a:extLst>
              <a:ext uri="{FF2B5EF4-FFF2-40B4-BE49-F238E27FC236}">
                <a16:creationId xmlns:a16="http://schemas.microsoft.com/office/drawing/2014/main" id="{AB6BE3BA-6D66-C1EE-FF25-3A59220EB6A0}"/>
              </a:ext>
            </a:extLst>
          </p:cNvPr>
          <p:cNvSpPr txBox="1"/>
          <p:nvPr/>
        </p:nvSpPr>
        <p:spPr>
          <a:xfrm>
            <a:off x="7281165" y="648281"/>
            <a:ext cx="248285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HMMbuild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628" name="object 627">
            <a:extLst>
              <a:ext uri="{FF2B5EF4-FFF2-40B4-BE49-F238E27FC236}">
                <a16:creationId xmlns:a16="http://schemas.microsoft.com/office/drawing/2014/main" id="{8897F4DF-8076-27F2-34A4-2A0F9CF9470F}"/>
              </a:ext>
            </a:extLst>
          </p:cNvPr>
          <p:cNvSpPr txBox="1"/>
          <p:nvPr/>
        </p:nvSpPr>
        <p:spPr>
          <a:xfrm>
            <a:off x="7267405" y="904776"/>
            <a:ext cx="28194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HMMsearch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629" name="object 628">
            <a:extLst>
              <a:ext uri="{FF2B5EF4-FFF2-40B4-BE49-F238E27FC236}">
                <a16:creationId xmlns:a16="http://schemas.microsoft.com/office/drawing/2014/main" id="{5C13E09E-5B7F-602D-1D61-8CF84EF93AF3}"/>
              </a:ext>
            </a:extLst>
          </p:cNvPr>
          <p:cNvSpPr/>
          <p:nvPr/>
        </p:nvSpPr>
        <p:spPr>
          <a:xfrm>
            <a:off x="7343186" y="1078837"/>
            <a:ext cx="554355" cy="139065"/>
          </a:xfrm>
          <a:custGeom>
            <a:avLst/>
            <a:gdLst/>
            <a:ahLst/>
            <a:cxnLst/>
            <a:rect l="l" t="t" r="r" b="b"/>
            <a:pathLst>
              <a:path w="554354" h="139064">
                <a:moveTo>
                  <a:pt x="554202" y="0"/>
                </a:moveTo>
                <a:lnTo>
                  <a:pt x="0" y="0"/>
                </a:lnTo>
                <a:lnTo>
                  <a:pt x="0" y="138912"/>
                </a:lnTo>
                <a:lnTo>
                  <a:pt x="554202" y="138912"/>
                </a:lnTo>
                <a:lnTo>
                  <a:pt x="5542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29">
            <a:extLst>
              <a:ext uri="{FF2B5EF4-FFF2-40B4-BE49-F238E27FC236}">
                <a16:creationId xmlns:a16="http://schemas.microsoft.com/office/drawing/2014/main" id="{D8D94D94-3212-DF93-7145-71D6F7A7A464}"/>
              </a:ext>
            </a:extLst>
          </p:cNvPr>
          <p:cNvSpPr txBox="1"/>
          <p:nvPr/>
        </p:nvSpPr>
        <p:spPr>
          <a:xfrm>
            <a:off x="7343188" y="1078840"/>
            <a:ext cx="554355" cy="13906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99695" marR="68580" indent="-7620">
              <a:lnSpc>
                <a:spcPct val="100000"/>
              </a:lnSpc>
              <a:spcBef>
                <a:spcPts val="15"/>
              </a:spcBef>
            </a:pPr>
            <a:r>
              <a:rPr sz="400" spc="-10" dirty="0">
                <a:latin typeface="Lucida Sans"/>
                <a:cs typeface="Lucida Sans"/>
              </a:rPr>
              <a:t>IMG/M;</a:t>
            </a:r>
            <a:r>
              <a:rPr sz="400" spc="-15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Tara</a:t>
            </a:r>
            <a:r>
              <a:rPr sz="400" spc="-1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DB;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dirty="0">
                <a:latin typeface="Lucida Sans"/>
                <a:cs typeface="Lucida Sans"/>
              </a:rPr>
              <a:t>MetaSource</a:t>
            </a:r>
            <a:r>
              <a:rPr sz="400" spc="-15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DB</a:t>
            </a:r>
            <a:endParaRPr sz="400">
              <a:latin typeface="Lucida Sans"/>
              <a:cs typeface="Lucida Sans"/>
            </a:endParaRPr>
          </a:p>
        </p:txBody>
      </p:sp>
      <p:pic>
        <p:nvPicPr>
          <p:cNvPr id="631" name="object 630">
            <a:extLst>
              <a:ext uri="{FF2B5EF4-FFF2-40B4-BE49-F238E27FC236}">
                <a16:creationId xmlns:a16="http://schemas.microsoft.com/office/drawing/2014/main" id="{2CCA32E3-A408-19E2-3A56-67E3BAE808F9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330448" y="724650"/>
            <a:ext cx="564337" cy="194995"/>
          </a:xfrm>
          <a:prstGeom prst="rect">
            <a:avLst/>
          </a:prstGeom>
        </p:spPr>
      </p:pic>
      <p:sp>
        <p:nvSpPr>
          <p:cNvPr id="632" name="object 631">
            <a:extLst>
              <a:ext uri="{FF2B5EF4-FFF2-40B4-BE49-F238E27FC236}">
                <a16:creationId xmlns:a16="http://schemas.microsoft.com/office/drawing/2014/main" id="{4BD7C060-B0E9-FA4B-5B6B-A6045E1B9C98}"/>
              </a:ext>
            </a:extLst>
          </p:cNvPr>
          <p:cNvSpPr txBox="1"/>
          <p:nvPr/>
        </p:nvSpPr>
        <p:spPr>
          <a:xfrm>
            <a:off x="7744391" y="720774"/>
            <a:ext cx="150495" cy="85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spc="-25" dirty="0">
                <a:latin typeface="Lucida Sans"/>
                <a:cs typeface="Lucida Sans"/>
              </a:rPr>
              <a:t>HMM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33" name="object 632">
            <a:extLst>
              <a:ext uri="{FF2B5EF4-FFF2-40B4-BE49-F238E27FC236}">
                <a16:creationId xmlns:a16="http://schemas.microsoft.com/office/drawing/2014/main" id="{665E2851-ADD6-4332-B6CF-FAC4C6A9C564}"/>
              </a:ext>
            </a:extLst>
          </p:cNvPr>
          <p:cNvGrpSpPr/>
          <p:nvPr/>
        </p:nvGrpSpPr>
        <p:grpSpPr>
          <a:xfrm>
            <a:off x="7417570" y="634622"/>
            <a:ext cx="429895" cy="1236980"/>
            <a:chOff x="5281472" y="1151782"/>
            <a:chExt cx="429895" cy="1236980"/>
          </a:xfrm>
        </p:grpSpPr>
        <p:sp>
          <p:nvSpPr>
            <p:cNvPr id="634" name="object 633">
              <a:extLst>
                <a:ext uri="{FF2B5EF4-FFF2-40B4-BE49-F238E27FC236}">
                  <a16:creationId xmlns:a16="http://schemas.microsoft.com/office/drawing/2014/main" id="{50A04844-707C-D469-9800-729EF2FC41E0}"/>
                </a:ext>
              </a:extLst>
            </p:cNvPr>
            <p:cNvSpPr/>
            <p:nvPr/>
          </p:nvSpPr>
          <p:spPr>
            <a:xfrm>
              <a:off x="5477694" y="1435998"/>
              <a:ext cx="0" cy="38735"/>
            </a:xfrm>
            <a:custGeom>
              <a:avLst/>
              <a:gdLst/>
              <a:ahLst/>
              <a:cxnLst/>
              <a:rect l="l" t="t" r="r" b="b"/>
              <a:pathLst>
                <a:path h="38734">
                  <a:moveTo>
                    <a:pt x="0" y="0"/>
                  </a:moveTo>
                  <a:lnTo>
                    <a:pt x="0" y="38188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4">
              <a:extLst>
                <a:ext uri="{FF2B5EF4-FFF2-40B4-BE49-F238E27FC236}">
                  <a16:creationId xmlns:a16="http://schemas.microsoft.com/office/drawing/2014/main" id="{B0102E62-8CA1-C8D3-CF34-1CA6F18BA3FC}"/>
                </a:ext>
              </a:extLst>
            </p:cNvPr>
            <p:cNvSpPr/>
            <p:nvPr/>
          </p:nvSpPr>
          <p:spPr>
            <a:xfrm>
              <a:off x="5452980" y="145662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5">
              <a:extLst>
                <a:ext uri="{FF2B5EF4-FFF2-40B4-BE49-F238E27FC236}">
                  <a16:creationId xmlns:a16="http://schemas.microsoft.com/office/drawing/2014/main" id="{8487F8D4-8D33-D9FD-0CD2-CD54474B9CE4}"/>
                </a:ext>
              </a:extLst>
            </p:cNvPr>
            <p:cNvSpPr/>
            <p:nvPr/>
          </p:nvSpPr>
          <p:spPr>
            <a:xfrm>
              <a:off x="5480781" y="1161942"/>
              <a:ext cx="0" cy="38735"/>
            </a:xfrm>
            <a:custGeom>
              <a:avLst/>
              <a:gdLst/>
              <a:ahLst/>
              <a:cxnLst/>
              <a:rect l="l" t="t" r="r" b="b"/>
              <a:pathLst>
                <a:path h="38734">
                  <a:moveTo>
                    <a:pt x="0" y="0"/>
                  </a:moveTo>
                  <a:lnTo>
                    <a:pt x="0" y="38188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6">
              <a:extLst>
                <a:ext uri="{FF2B5EF4-FFF2-40B4-BE49-F238E27FC236}">
                  <a16:creationId xmlns:a16="http://schemas.microsoft.com/office/drawing/2014/main" id="{B763377E-5753-EE57-E9A2-DBE53B3FE2BE}"/>
                </a:ext>
              </a:extLst>
            </p:cNvPr>
            <p:cNvSpPr/>
            <p:nvPr/>
          </p:nvSpPr>
          <p:spPr>
            <a:xfrm>
              <a:off x="5456067" y="1182575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8" name="object 637">
              <a:extLst>
                <a:ext uri="{FF2B5EF4-FFF2-40B4-BE49-F238E27FC236}">
                  <a16:creationId xmlns:a16="http://schemas.microsoft.com/office/drawing/2014/main" id="{707D9DB0-E243-4E4C-63EF-5B5BE993152B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81472" y="2086869"/>
              <a:ext cx="429766" cy="301746"/>
            </a:xfrm>
            <a:prstGeom prst="rect">
              <a:avLst/>
            </a:prstGeom>
          </p:spPr>
        </p:pic>
        <p:sp>
          <p:nvSpPr>
            <p:cNvPr id="639" name="object 638">
              <a:extLst>
                <a:ext uri="{FF2B5EF4-FFF2-40B4-BE49-F238E27FC236}">
                  <a16:creationId xmlns:a16="http://schemas.microsoft.com/office/drawing/2014/main" id="{F236CDAC-1396-0E0B-7662-B5C76FFBAAF7}"/>
                </a:ext>
              </a:extLst>
            </p:cNvPr>
            <p:cNvSpPr/>
            <p:nvPr/>
          </p:nvSpPr>
          <p:spPr>
            <a:xfrm>
              <a:off x="5305744" y="2172350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504" y="0"/>
                  </a:moveTo>
                  <a:lnTo>
                    <a:pt x="105356" y="1507"/>
                  </a:lnTo>
                  <a:lnTo>
                    <a:pt x="50523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56"/>
                  </a:lnTo>
                  <a:lnTo>
                    <a:pt x="50523" y="32756"/>
                  </a:lnTo>
                  <a:lnTo>
                    <a:pt x="105356" y="36870"/>
                  </a:lnTo>
                  <a:lnTo>
                    <a:pt x="172504" y="38379"/>
                  </a:lnTo>
                  <a:lnTo>
                    <a:pt x="239644" y="36870"/>
                  </a:lnTo>
                  <a:lnTo>
                    <a:pt x="294473" y="32756"/>
                  </a:lnTo>
                  <a:lnTo>
                    <a:pt x="331440" y="26656"/>
                  </a:lnTo>
                  <a:lnTo>
                    <a:pt x="344995" y="19189"/>
                  </a:lnTo>
                  <a:lnTo>
                    <a:pt x="331440" y="11717"/>
                  </a:lnTo>
                  <a:lnTo>
                    <a:pt x="294473" y="5618"/>
                  </a:lnTo>
                  <a:lnTo>
                    <a:pt x="239644" y="1507"/>
                  </a:lnTo>
                  <a:lnTo>
                    <a:pt x="17250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39">
              <a:extLst>
                <a:ext uri="{FF2B5EF4-FFF2-40B4-BE49-F238E27FC236}">
                  <a16:creationId xmlns:a16="http://schemas.microsoft.com/office/drawing/2014/main" id="{B5A07895-5592-3561-A516-ACF745EC45BB}"/>
                </a:ext>
              </a:extLst>
            </p:cNvPr>
            <p:cNvSpPr/>
            <p:nvPr/>
          </p:nvSpPr>
          <p:spPr>
            <a:xfrm>
              <a:off x="5305744" y="2172350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40" y="26656"/>
                  </a:lnTo>
                  <a:lnTo>
                    <a:pt x="294473" y="32756"/>
                  </a:lnTo>
                  <a:lnTo>
                    <a:pt x="239644" y="36870"/>
                  </a:lnTo>
                  <a:lnTo>
                    <a:pt x="172504" y="38379"/>
                  </a:lnTo>
                  <a:lnTo>
                    <a:pt x="105356" y="36870"/>
                  </a:lnTo>
                  <a:lnTo>
                    <a:pt x="50523" y="32756"/>
                  </a:lnTo>
                  <a:lnTo>
                    <a:pt x="13555" y="26656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3" y="5618"/>
                  </a:lnTo>
                  <a:lnTo>
                    <a:pt x="105356" y="1507"/>
                  </a:lnTo>
                  <a:lnTo>
                    <a:pt x="172504" y="0"/>
                  </a:lnTo>
                  <a:lnTo>
                    <a:pt x="239644" y="1507"/>
                  </a:lnTo>
                  <a:lnTo>
                    <a:pt x="294473" y="5618"/>
                  </a:lnTo>
                  <a:lnTo>
                    <a:pt x="331440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0">
              <a:extLst>
                <a:ext uri="{FF2B5EF4-FFF2-40B4-BE49-F238E27FC236}">
                  <a16:creationId xmlns:a16="http://schemas.microsoft.com/office/drawing/2014/main" id="{6B65BA48-B920-7E31-ED8B-76DF20015467}"/>
                </a:ext>
              </a:extLst>
            </p:cNvPr>
            <p:cNvSpPr/>
            <p:nvPr/>
          </p:nvSpPr>
          <p:spPr>
            <a:xfrm>
              <a:off x="5305744" y="2142443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0"/>
                  </a:moveTo>
                  <a:lnTo>
                    <a:pt x="331440" y="7466"/>
                  </a:lnTo>
                  <a:lnTo>
                    <a:pt x="294473" y="13566"/>
                  </a:lnTo>
                  <a:lnTo>
                    <a:pt x="239644" y="17680"/>
                  </a:lnTo>
                  <a:lnTo>
                    <a:pt x="172504" y="19189"/>
                  </a:lnTo>
                  <a:lnTo>
                    <a:pt x="105356" y="17680"/>
                  </a:lnTo>
                  <a:lnTo>
                    <a:pt x="50523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1">
              <a:extLst>
                <a:ext uri="{FF2B5EF4-FFF2-40B4-BE49-F238E27FC236}">
                  <a16:creationId xmlns:a16="http://schemas.microsoft.com/office/drawing/2014/main" id="{CF80F766-2DC8-94F7-3B37-2269C4E44F98}"/>
                </a:ext>
              </a:extLst>
            </p:cNvPr>
            <p:cNvSpPr/>
            <p:nvPr/>
          </p:nvSpPr>
          <p:spPr>
            <a:xfrm>
              <a:off x="5305744" y="2142443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40" y="7466"/>
                  </a:lnTo>
                  <a:lnTo>
                    <a:pt x="294473" y="13566"/>
                  </a:lnTo>
                  <a:lnTo>
                    <a:pt x="239644" y="17680"/>
                  </a:lnTo>
                  <a:lnTo>
                    <a:pt x="172504" y="19189"/>
                  </a:lnTo>
                  <a:lnTo>
                    <a:pt x="105356" y="17680"/>
                  </a:lnTo>
                  <a:lnTo>
                    <a:pt x="50523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2">
              <a:extLst>
                <a:ext uri="{FF2B5EF4-FFF2-40B4-BE49-F238E27FC236}">
                  <a16:creationId xmlns:a16="http://schemas.microsoft.com/office/drawing/2014/main" id="{0357B712-00F8-3BD0-B2DF-33944B66F0DF}"/>
                </a:ext>
              </a:extLst>
            </p:cNvPr>
            <p:cNvSpPr/>
            <p:nvPr/>
          </p:nvSpPr>
          <p:spPr>
            <a:xfrm>
              <a:off x="5305744" y="2111869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504" y="0"/>
                  </a:moveTo>
                  <a:lnTo>
                    <a:pt x="105356" y="1508"/>
                  </a:lnTo>
                  <a:lnTo>
                    <a:pt x="50523" y="5622"/>
                  </a:lnTo>
                  <a:lnTo>
                    <a:pt x="13555" y="11722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3" y="32761"/>
                  </a:lnTo>
                  <a:lnTo>
                    <a:pt x="105356" y="36872"/>
                  </a:lnTo>
                  <a:lnTo>
                    <a:pt x="172504" y="38379"/>
                  </a:lnTo>
                  <a:lnTo>
                    <a:pt x="239644" y="36872"/>
                  </a:lnTo>
                  <a:lnTo>
                    <a:pt x="294473" y="32761"/>
                  </a:lnTo>
                  <a:lnTo>
                    <a:pt x="331440" y="26661"/>
                  </a:lnTo>
                  <a:lnTo>
                    <a:pt x="344995" y="19189"/>
                  </a:lnTo>
                  <a:lnTo>
                    <a:pt x="331440" y="11722"/>
                  </a:lnTo>
                  <a:lnTo>
                    <a:pt x="294473" y="5622"/>
                  </a:lnTo>
                  <a:lnTo>
                    <a:pt x="239644" y="1508"/>
                  </a:lnTo>
                  <a:lnTo>
                    <a:pt x="17250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3">
              <a:extLst>
                <a:ext uri="{FF2B5EF4-FFF2-40B4-BE49-F238E27FC236}">
                  <a16:creationId xmlns:a16="http://schemas.microsoft.com/office/drawing/2014/main" id="{56854481-D3C6-9FA5-8451-55F68B50534C}"/>
                </a:ext>
              </a:extLst>
            </p:cNvPr>
            <p:cNvSpPr/>
            <p:nvPr/>
          </p:nvSpPr>
          <p:spPr>
            <a:xfrm>
              <a:off x="5305744" y="2111869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40" y="26661"/>
                  </a:lnTo>
                  <a:lnTo>
                    <a:pt x="294473" y="32761"/>
                  </a:lnTo>
                  <a:lnTo>
                    <a:pt x="239644" y="36872"/>
                  </a:lnTo>
                  <a:lnTo>
                    <a:pt x="172504" y="38379"/>
                  </a:lnTo>
                  <a:lnTo>
                    <a:pt x="105356" y="36872"/>
                  </a:lnTo>
                  <a:lnTo>
                    <a:pt x="50523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22"/>
                  </a:lnTo>
                  <a:lnTo>
                    <a:pt x="50523" y="5622"/>
                  </a:lnTo>
                  <a:lnTo>
                    <a:pt x="105356" y="1508"/>
                  </a:lnTo>
                  <a:lnTo>
                    <a:pt x="172504" y="0"/>
                  </a:lnTo>
                  <a:lnTo>
                    <a:pt x="239644" y="1508"/>
                  </a:lnTo>
                  <a:lnTo>
                    <a:pt x="294473" y="5622"/>
                  </a:lnTo>
                  <a:lnTo>
                    <a:pt x="331440" y="11722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4">
              <a:extLst>
                <a:ext uri="{FF2B5EF4-FFF2-40B4-BE49-F238E27FC236}">
                  <a16:creationId xmlns:a16="http://schemas.microsoft.com/office/drawing/2014/main" id="{E1C6D7DA-0547-3876-CFB4-F0100583832D}"/>
                </a:ext>
              </a:extLst>
            </p:cNvPr>
            <p:cNvSpPr/>
            <p:nvPr/>
          </p:nvSpPr>
          <p:spPr>
            <a:xfrm>
              <a:off x="5305744" y="2231141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504" y="0"/>
                  </a:moveTo>
                  <a:lnTo>
                    <a:pt x="105356" y="1507"/>
                  </a:lnTo>
                  <a:lnTo>
                    <a:pt x="50523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3" y="32761"/>
                  </a:lnTo>
                  <a:lnTo>
                    <a:pt x="105356" y="36872"/>
                  </a:lnTo>
                  <a:lnTo>
                    <a:pt x="172504" y="38379"/>
                  </a:lnTo>
                  <a:lnTo>
                    <a:pt x="239644" y="36872"/>
                  </a:lnTo>
                  <a:lnTo>
                    <a:pt x="294473" y="32761"/>
                  </a:lnTo>
                  <a:lnTo>
                    <a:pt x="331440" y="26661"/>
                  </a:lnTo>
                  <a:lnTo>
                    <a:pt x="344995" y="19189"/>
                  </a:lnTo>
                  <a:lnTo>
                    <a:pt x="331440" y="11717"/>
                  </a:lnTo>
                  <a:lnTo>
                    <a:pt x="294473" y="5618"/>
                  </a:lnTo>
                  <a:lnTo>
                    <a:pt x="239644" y="1507"/>
                  </a:lnTo>
                  <a:lnTo>
                    <a:pt x="17250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5">
              <a:extLst>
                <a:ext uri="{FF2B5EF4-FFF2-40B4-BE49-F238E27FC236}">
                  <a16:creationId xmlns:a16="http://schemas.microsoft.com/office/drawing/2014/main" id="{BADF5D65-0ADA-F3C9-9C40-E76EDD888A23}"/>
                </a:ext>
              </a:extLst>
            </p:cNvPr>
            <p:cNvSpPr/>
            <p:nvPr/>
          </p:nvSpPr>
          <p:spPr>
            <a:xfrm>
              <a:off x="5305744" y="2231141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40" y="26661"/>
                  </a:lnTo>
                  <a:lnTo>
                    <a:pt x="294473" y="32761"/>
                  </a:lnTo>
                  <a:lnTo>
                    <a:pt x="239644" y="36872"/>
                  </a:lnTo>
                  <a:lnTo>
                    <a:pt x="172504" y="38379"/>
                  </a:lnTo>
                  <a:lnTo>
                    <a:pt x="105356" y="36872"/>
                  </a:lnTo>
                  <a:lnTo>
                    <a:pt x="50523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3" y="5618"/>
                  </a:lnTo>
                  <a:lnTo>
                    <a:pt x="105356" y="1507"/>
                  </a:lnTo>
                  <a:lnTo>
                    <a:pt x="172504" y="0"/>
                  </a:lnTo>
                  <a:lnTo>
                    <a:pt x="239644" y="1507"/>
                  </a:lnTo>
                  <a:lnTo>
                    <a:pt x="294473" y="5618"/>
                  </a:lnTo>
                  <a:lnTo>
                    <a:pt x="331440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6">
              <a:extLst>
                <a:ext uri="{FF2B5EF4-FFF2-40B4-BE49-F238E27FC236}">
                  <a16:creationId xmlns:a16="http://schemas.microsoft.com/office/drawing/2014/main" id="{FC3E451A-86AD-A0D7-F1BD-D8398A7AB950}"/>
                </a:ext>
              </a:extLst>
            </p:cNvPr>
            <p:cNvSpPr/>
            <p:nvPr/>
          </p:nvSpPr>
          <p:spPr>
            <a:xfrm>
              <a:off x="5305744" y="2288616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504" y="0"/>
                  </a:moveTo>
                  <a:lnTo>
                    <a:pt x="105356" y="1508"/>
                  </a:lnTo>
                  <a:lnTo>
                    <a:pt x="50523" y="5622"/>
                  </a:lnTo>
                  <a:lnTo>
                    <a:pt x="13555" y="11722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3" y="32761"/>
                  </a:lnTo>
                  <a:lnTo>
                    <a:pt x="105356" y="36872"/>
                  </a:lnTo>
                  <a:lnTo>
                    <a:pt x="172504" y="38379"/>
                  </a:lnTo>
                  <a:lnTo>
                    <a:pt x="239644" y="36872"/>
                  </a:lnTo>
                  <a:lnTo>
                    <a:pt x="294473" y="32761"/>
                  </a:lnTo>
                  <a:lnTo>
                    <a:pt x="331440" y="26661"/>
                  </a:lnTo>
                  <a:lnTo>
                    <a:pt x="344995" y="19189"/>
                  </a:lnTo>
                  <a:lnTo>
                    <a:pt x="331440" y="11722"/>
                  </a:lnTo>
                  <a:lnTo>
                    <a:pt x="294473" y="5622"/>
                  </a:lnTo>
                  <a:lnTo>
                    <a:pt x="239644" y="1508"/>
                  </a:lnTo>
                  <a:lnTo>
                    <a:pt x="17250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7">
              <a:extLst>
                <a:ext uri="{FF2B5EF4-FFF2-40B4-BE49-F238E27FC236}">
                  <a16:creationId xmlns:a16="http://schemas.microsoft.com/office/drawing/2014/main" id="{573EAE06-63D3-46AE-D1E4-86B38E2250F7}"/>
                </a:ext>
              </a:extLst>
            </p:cNvPr>
            <p:cNvSpPr/>
            <p:nvPr/>
          </p:nvSpPr>
          <p:spPr>
            <a:xfrm>
              <a:off x="5305744" y="2288616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40" y="26661"/>
                  </a:lnTo>
                  <a:lnTo>
                    <a:pt x="294473" y="32761"/>
                  </a:lnTo>
                  <a:lnTo>
                    <a:pt x="239644" y="36872"/>
                  </a:lnTo>
                  <a:lnTo>
                    <a:pt x="172504" y="38379"/>
                  </a:lnTo>
                  <a:lnTo>
                    <a:pt x="105356" y="36872"/>
                  </a:lnTo>
                  <a:lnTo>
                    <a:pt x="50523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22"/>
                  </a:lnTo>
                  <a:lnTo>
                    <a:pt x="50523" y="5622"/>
                  </a:lnTo>
                  <a:lnTo>
                    <a:pt x="105356" y="1508"/>
                  </a:lnTo>
                  <a:lnTo>
                    <a:pt x="172504" y="0"/>
                  </a:lnTo>
                  <a:lnTo>
                    <a:pt x="239644" y="1508"/>
                  </a:lnTo>
                  <a:lnTo>
                    <a:pt x="294473" y="5622"/>
                  </a:lnTo>
                  <a:lnTo>
                    <a:pt x="331440" y="11722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8">
              <a:extLst>
                <a:ext uri="{FF2B5EF4-FFF2-40B4-BE49-F238E27FC236}">
                  <a16:creationId xmlns:a16="http://schemas.microsoft.com/office/drawing/2014/main" id="{2C26961F-E387-AE09-7C72-AEE1BE15BDAD}"/>
                </a:ext>
              </a:extLst>
            </p:cNvPr>
            <p:cNvSpPr/>
            <p:nvPr/>
          </p:nvSpPr>
          <p:spPr>
            <a:xfrm>
              <a:off x="5305744" y="2258709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0"/>
                  </a:moveTo>
                  <a:lnTo>
                    <a:pt x="331440" y="7466"/>
                  </a:lnTo>
                  <a:lnTo>
                    <a:pt x="294473" y="13566"/>
                  </a:lnTo>
                  <a:lnTo>
                    <a:pt x="239644" y="17680"/>
                  </a:lnTo>
                  <a:lnTo>
                    <a:pt x="172504" y="19189"/>
                  </a:lnTo>
                  <a:lnTo>
                    <a:pt x="105356" y="17680"/>
                  </a:lnTo>
                  <a:lnTo>
                    <a:pt x="50523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49">
              <a:extLst>
                <a:ext uri="{FF2B5EF4-FFF2-40B4-BE49-F238E27FC236}">
                  <a16:creationId xmlns:a16="http://schemas.microsoft.com/office/drawing/2014/main" id="{BA230C72-E309-BD2E-FCEF-FB2E750198BB}"/>
                </a:ext>
              </a:extLst>
            </p:cNvPr>
            <p:cNvSpPr/>
            <p:nvPr/>
          </p:nvSpPr>
          <p:spPr>
            <a:xfrm>
              <a:off x="5305744" y="2258709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40" y="7466"/>
                  </a:lnTo>
                  <a:lnTo>
                    <a:pt x="294473" y="13566"/>
                  </a:lnTo>
                  <a:lnTo>
                    <a:pt x="239644" y="17680"/>
                  </a:lnTo>
                  <a:lnTo>
                    <a:pt x="172504" y="19189"/>
                  </a:lnTo>
                  <a:lnTo>
                    <a:pt x="105356" y="17680"/>
                  </a:lnTo>
                  <a:lnTo>
                    <a:pt x="50523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1" name="object 650">
            <a:extLst>
              <a:ext uri="{FF2B5EF4-FFF2-40B4-BE49-F238E27FC236}">
                <a16:creationId xmlns:a16="http://schemas.microsoft.com/office/drawing/2014/main" id="{C8DAEABB-C45B-9EE7-B246-A5C2561E767A}"/>
              </a:ext>
            </a:extLst>
          </p:cNvPr>
          <p:cNvSpPr txBox="1"/>
          <p:nvPr/>
        </p:nvSpPr>
        <p:spPr>
          <a:xfrm>
            <a:off x="7424301" y="1387399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70485" marR="46990" indent="-41275">
              <a:lnSpc>
                <a:spcPts val="470"/>
              </a:lnSpc>
              <a:spcBef>
                <a:spcPts val="20"/>
              </a:spcBef>
            </a:pPr>
            <a:r>
              <a:rPr sz="400" spc="-10" dirty="0">
                <a:latin typeface="Lucida Sans"/>
                <a:cs typeface="Lucida Sans"/>
              </a:rPr>
              <a:t>HMMsearch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dirty="0">
                <a:latin typeface="Lucida Sans"/>
                <a:cs typeface="Lucida Sans"/>
              </a:rPr>
              <a:t>Raw</a:t>
            </a:r>
            <a:r>
              <a:rPr sz="400" spc="-25" dirty="0">
                <a:latin typeface="Lucida Sans"/>
                <a:cs typeface="Lucida Sans"/>
              </a:rPr>
              <a:t> </a:t>
            </a:r>
            <a:r>
              <a:rPr sz="400" spc="-20" dirty="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52" name="object 651">
            <a:extLst>
              <a:ext uri="{FF2B5EF4-FFF2-40B4-BE49-F238E27FC236}">
                <a16:creationId xmlns:a16="http://schemas.microsoft.com/office/drawing/2014/main" id="{12941576-0261-58EC-03C4-669E8CBB5CA3}"/>
              </a:ext>
            </a:extLst>
          </p:cNvPr>
          <p:cNvGrpSpPr/>
          <p:nvPr/>
        </p:nvGrpSpPr>
        <p:grpSpPr>
          <a:xfrm>
            <a:off x="7587143" y="528820"/>
            <a:ext cx="363220" cy="1198245"/>
            <a:chOff x="5451045" y="1045980"/>
            <a:chExt cx="363220" cy="1198245"/>
          </a:xfrm>
        </p:grpSpPr>
        <p:sp>
          <p:nvSpPr>
            <p:cNvPr id="653" name="object 652">
              <a:extLst>
                <a:ext uri="{FF2B5EF4-FFF2-40B4-BE49-F238E27FC236}">
                  <a16:creationId xmlns:a16="http://schemas.microsoft.com/office/drawing/2014/main" id="{83C2EA04-43B0-F8A7-4DB0-5E7DB3375EDE}"/>
                </a:ext>
              </a:extLst>
            </p:cNvPr>
            <p:cNvSpPr/>
            <p:nvPr/>
          </p:nvSpPr>
          <p:spPr>
            <a:xfrm>
              <a:off x="5475759" y="1823328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0"/>
                  </a:moveTo>
                  <a:lnTo>
                    <a:pt x="0" y="4043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3">
              <a:extLst>
                <a:ext uri="{FF2B5EF4-FFF2-40B4-BE49-F238E27FC236}">
                  <a16:creationId xmlns:a16="http://schemas.microsoft.com/office/drawing/2014/main" id="{9DB7A9D9-28FE-5D6F-1576-C813A2C95508}"/>
                </a:ext>
              </a:extLst>
            </p:cNvPr>
            <p:cNvSpPr/>
            <p:nvPr/>
          </p:nvSpPr>
          <p:spPr>
            <a:xfrm>
              <a:off x="5451045" y="184620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4">
              <a:extLst>
                <a:ext uri="{FF2B5EF4-FFF2-40B4-BE49-F238E27FC236}">
                  <a16:creationId xmlns:a16="http://schemas.microsoft.com/office/drawing/2014/main" id="{27034617-311F-9CA2-D559-0D1983883F0D}"/>
                </a:ext>
              </a:extLst>
            </p:cNvPr>
            <p:cNvSpPr/>
            <p:nvPr/>
          </p:nvSpPr>
          <p:spPr>
            <a:xfrm>
              <a:off x="5475759" y="2031305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h="35560">
                  <a:moveTo>
                    <a:pt x="0" y="0"/>
                  </a:moveTo>
                  <a:lnTo>
                    <a:pt x="0" y="3547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5">
              <a:extLst>
                <a:ext uri="{FF2B5EF4-FFF2-40B4-BE49-F238E27FC236}">
                  <a16:creationId xmlns:a16="http://schemas.microsoft.com/office/drawing/2014/main" id="{4114F6A2-60FE-7149-D25A-42D5CD11994E}"/>
                </a:ext>
              </a:extLst>
            </p:cNvPr>
            <p:cNvSpPr/>
            <p:nvPr/>
          </p:nvSpPr>
          <p:spPr>
            <a:xfrm>
              <a:off x="5451045" y="204921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6">
              <a:extLst>
                <a:ext uri="{FF2B5EF4-FFF2-40B4-BE49-F238E27FC236}">
                  <a16:creationId xmlns:a16="http://schemas.microsoft.com/office/drawing/2014/main" id="{C661EA22-7ED8-7F2A-A682-68CD232186A0}"/>
                </a:ext>
              </a:extLst>
            </p:cNvPr>
            <p:cNvSpPr/>
            <p:nvPr/>
          </p:nvSpPr>
          <p:spPr>
            <a:xfrm>
              <a:off x="5803729" y="1056140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40">
                  <a:moveTo>
                    <a:pt x="0" y="0"/>
                  </a:moveTo>
                  <a:lnTo>
                    <a:pt x="0" y="1520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7">
              <a:extLst>
                <a:ext uri="{FF2B5EF4-FFF2-40B4-BE49-F238E27FC236}">
                  <a16:creationId xmlns:a16="http://schemas.microsoft.com/office/drawing/2014/main" id="{C9A05FD1-12FF-E248-A6BC-22C912817884}"/>
                </a:ext>
              </a:extLst>
            </p:cNvPr>
            <p:cNvSpPr/>
            <p:nvPr/>
          </p:nvSpPr>
          <p:spPr>
            <a:xfrm>
              <a:off x="5803729" y="1102073"/>
              <a:ext cx="0" cy="1091565"/>
            </a:xfrm>
            <a:custGeom>
              <a:avLst/>
              <a:gdLst/>
              <a:ahLst/>
              <a:cxnLst/>
              <a:rect l="l" t="t" r="r" b="b"/>
              <a:pathLst>
                <a:path h="1091564">
                  <a:moveTo>
                    <a:pt x="0" y="0"/>
                  </a:moveTo>
                  <a:lnTo>
                    <a:pt x="0" y="1091044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8">
              <a:extLst>
                <a:ext uri="{FF2B5EF4-FFF2-40B4-BE49-F238E27FC236}">
                  <a16:creationId xmlns:a16="http://schemas.microsoft.com/office/drawing/2014/main" id="{FCEBF873-B49C-4B58-D580-2E679EB10151}"/>
                </a:ext>
              </a:extLst>
            </p:cNvPr>
            <p:cNvSpPr/>
            <p:nvPr/>
          </p:nvSpPr>
          <p:spPr>
            <a:xfrm>
              <a:off x="5793595" y="2208490"/>
              <a:ext cx="20320" cy="15240"/>
            </a:xfrm>
            <a:custGeom>
              <a:avLst/>
              <a:gdLst/>
              <a:ahLst/>
              <a:cxnLst/>
              <a:rect l="l" t="t" r="r" b="b"/>
              <a:pathLst>
                <a:path w="20320" h="15239">
                  <a:moveTo>
                    <a:pt x="0" y="15201"/>
                  </a:moveTo>
                  <a:lnTo>
                    <a:pt x="20269" y="15201"/>
                  </a:lnTo>
                  <a:lnTo>
                    <a:pt x="20269" y="0"/>
                  </a:lnTo>
                  <a:lnTo>
                    <a:pt x="0" y="0"/>
                  </a:lnTo>
                  <a:lnTo>
                    <a:pt x="0" y="15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59">
              <a:extLst>
                <a:ext uri="{FF2B5EF4-FFF2-40B4-BE49-F238E27FC236}">
                  <a16:creationId xmlns:a16="http://schemas.microsoft.com/office/drawing/2014/main" id="{0C6B6369-F1E9-E79F-67CB-E9ACA7F7B22F}"/>
                </a:ext>
              </a:extLst>
            </p:cNvPr>
            <p:cNvSpPr/>
            <p:nvPr/>
          </p:nvSpPr>
          <p:spPr>
            <a:xfrm>
              <a:off x="5754752" y="221898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0">
              <a:extLst>
                <a:ext uri="{FF2B5EF4-FFF2-40B4-BE49-F238E27FC236}">
                  <a16:creationId xmlns:a16="http://schemas.microsoft.com/office/drawing/2014/main" id="{B02A1266-628E-D2C2-16BF-2B8C99A7F96F}"/>
                </a:ext>
              </a:extLst>
            </p:cNvPr>
            <p:cNvSpPr/>
            <p:nvPr/>
          </p:nvSpPr>
          <p:spPr>
            <a:xfrm>
              <a:off x="5798756" y="2208846"/>
              <a:ext cx="15240" cy="20320"/>
            </a:xfrm>
            <a:custGeom>
              <a:avLst/>
              <a:gdLst/>
              <a:ahLst/>
              <a:cxnLst/>
              <a:rect l="l" t="t" r="r" b="b"/>
              <a:pathLst>
                <a:path w="15239" h="20319">
                  <a:moveTo>
                    <a:pt x="0" y="20269"/>
                  </a:moveTo>
                  <a:lnTo>
                    <a:pt x="15201" y="20269"/>
                  </a:lnTo>
                  <a:lnTo>
                    <a:pt x="15201" y="0"/>
                  </a:lnTo>
                  <a:lnTo>
                    <a:pt x="0" y="0"/>
                  </a:lnTo>
                  <a:lnTo>
                    <a:pt x="0" y="20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1">
              <a:extLst>
                <a:ext uri="{FF2B5EF4-FFF2-40B4-BE49-F238E27FC236}">
                  <a16:creationId xmlns:a16="http://schemas.microsoft.com/office/drawing/2014/main" id="{CCE9C6A9-997E-0A2F-F647-8B2732926895}"/>
                </a:ext>
              </a:extLst>
            </p:cNvPr>
            <p:cNvSpPr/>
            <p:nvPr/>
          </p:nvSpPr>
          <p:spPr>
            <a:xfrm>
              <a:off x="5711827" y="2194266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60490" y="0"/>
                  </a:moveTo>
                  <a:lnTo>
                    <a:pt x="0" y="24714"/>
                  </a:lnTo>
                  <a:lnTo>
                    <a:pt x="60490" y="49428"/>
                  </a:lnTo>
                  <a:lnTo>
                    <a:pt x="46139" y="24714"/>
                  </a:lnTo>
                  <a:lnTo>
                    <a:pt x="604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2">
              <a:extLst>
                <a:ext uri="{FF2B5EF4-FFF2-40B4-BE49-F238E27FC236}">
                  <a16:creationId xmlns:a16="http://schemas.microsoft.com/office/drawing/2014/main" id="{B8BC7E99-7B44-AC6C-18FE-325BBDAF6C62}"/>
                </a:ext>
              </a:extLst>
            </p:cNvPr>
            <p:cNvSpPr/>
            <p:nvPr/>
          </p:nvSpPr>
          <p:spPr>
            <a:xfrm>
              <a:off x="5676034" y="106865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3">
              <a:extLst>
                <a:ext uri="{FF2B5EF4-FFF2-40B4-BE49-F238E27FC236}">
                  <a16:creationId xmlns:a16="http://schemas.microsoft.com/office/drawing/2014/main" id="{EDEDC419-4118-B7B6-2EBC-244367BCA00B}"/>
                </a:ext>
              </a:extLst>
            </p:cNvPr>
            <p:cNvSpPr/>
            <p:nvPr/>
          </p:nvSpPr>
          <p:spPr>
            <a:xfrm>
              <a:off x="5723665" y="1068657"/>
              <a:ext cx="48895" cy="0"/>
            </a:xfrm>
            <a:custGeom>
              <a:avLst/>
              <a:gdLst/>
              <a:ahLst/>
              <a:cxnLst/>
              <a:rect l="l" t="t" r="r" b="b"/>
              <a:pathLst>
                <a:path w="48895">
                  <a:moveTo>
                    <a:pt x="0" y="0"/>
                  </a:moveTo>
                  <a:lnTo>
                    <a:pt x="48653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4">
              <a:extLst>
                <a:ext uri="{FF2B5EF4-FFF2-40B4-BE49-F238E27FC236}">
                  <a16:creationId xmlns:a16="http://schemas.microsoft.com/office/drawing/2014/main" id="{A77EBCB3-445F-C20B-9671-AE45F7C1F0AE}"/>
                </a:ext>
              </a:extLst>
            </p:cNvPr>
            <p:cNvSpPr/>
            <p:nvPr/>
          </p:nvSpPr>
          <p:spPr>
            <a:xfrm>
              <a:off x="5788530" y="106865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6" name="object 665">
            <a:extLst>
              <a:ext uri="{FF2B5EF4-FFF2-40B4-BE49-F238E27FC236}">
                <a16:creationId xmlns:a16="http://schemas.microsoft.com/office/drawing/2014/main" id="{189DF386-62B5-CE40-F4F5-2FD2A6C33440}"/>
              </a:ext>
            </a:extLst>
          </p:cNvPr>
          <p:cNvSpPr txBox="1"/>
          <p:nvPr/>
        </p:nvSpPr>
        <p:spPr>
          <a:xfrm>
            <a:off x="7853706" y="1454831"/>
            <a:ext cx="88265" cy="207645"/>
          </a:xfrm>
          <a:prstGeom prst="rect">
            <a:avLst/>
          </a:prstGeom>
        </p:spPr>
        <p:txBody>
          <a:bodyPr vert="vert270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spc="-10" dirty="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667" name="object 666">
            <a:extLst>
              <a:ext uri="{FF2B5EF4-FFF2-40B4-BE49-F238E27FC236}">
                <a16:creationId xmlns:a16="http://schemas.microsoft.com/office/drawing/2014/main" id="{703FE9F0-3869-AB76-C9CB-B3D6013F1BE6}"/>
              </a:ext>
            </a:extLst>
          </p:cNvPr>
          <p:cNvSpPr txBox="1"/>
          <p:nvPr/>
        </p:nvSpPr>
        <p:spPr>
          <a:xfrm>
            <a:off x="7439071" y="1900873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830" marR="24765">
              <a:lnSpc>
                <a:spcPts val="470"/>
              </a:lnSpc>
            </a:pPr>
            <a:r>
              <a:rPr sz="400" spc="-10" dirty="0">
                <a:latin typeface="Lucida Sans"/>
                <a:cs typeface="Lucida Sans"/>
              </a:rPr>
              <a:t>HMMsearch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10" dirty="0">
                <a:latin typeface="Lucida Sans"/>
                <a:cs typeface="Lucida Sans"/>
              </a:rPr>
              <a:t>HHblits</a:t>
            </a:r>
            <a:r>
              <a:rPr sz="400" spc="2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68" name="object 667">
            <a:extLst>
              <a:ext uri="{FF2B5EF4-FFF2-40B4-BE49-F238E27FC236}">
                <a16:creationId xmlns:a16="http://schemas.microsoft.com/office/drawing/2014/main" id="{D804FE24-E53D-07E6-5DAD-0F818B35157C}"/>
              </a:ext>
            </a:extLst>
          </p:cNvPr>
          <p:cNvGrpSpPr/>
          <p:nvPr/>
        </p:nvGrpSpPr>
        <p:grpSpPr>
          <a:xfrm>
            <a:off x="7584536" y="1051549"/>
            <a:ext cx="967105" cy="1067435"/>
            <a:chOff x="5448438" y="1568709"/>
            <a:chExt cx="967105" cy="1067435"/>
          </a:xfrm>
        </p:grpSpPr>
        <p:sp>
          <p:nvSpPr>
            <p:cNvPr id="669" name="object 668">
              <a:extLst>
                <a:ext uri="{FF2B5EF4-FFF2-40B4-BE49-F238E27FC236}">
                  <a16:creationId xmlns:a16="http://schemas.microsoft.com/office/drawing/2014/main" id="{4AD40F09-E7E7-E846-D742-FD29832358FE}"/>
                </a:ext>
              </a:extLst>
            </p:cNvPr>
            <p:cNvSpPr/>
            <p:nvPr/>
          </p:nvSpPr>
          <p:spPr>
            <a:xfrm>
              <a:off x="5473152" y="2331594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0"/>
                  </a:moveTo>
                  <a:lnTo>
                    <a:pt x="0" y="4043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69">
              <a:extLst>
                <a:ext uri="{FF2B5EF4-FFF2-40B4-BE49-F238E27FC236}">
                  <a16:creationId xmlns:a16="http://schemas.microsoft.com/office/drawing/2014/main" id="{05FFC221-B084-2B70-90A1-93428AE85EC5}"/>
                </a:ext>
              </a:extLst>
            </p:cNvPr>
            <p:cNvSpPr/>
            <p:nvPr/>
          </p:nvSpPr>
          <p:spPr>
            <a:xfrm>
              <a:off x="5448438" y="2354473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0">
              <a:extLst>
                <a:ext uri="{FF2B5EF4-FFF2-40B4-BE49-F238E27FC236}">
                  <a16:creationId xmlns:a16="http://schemas.microsoft.com/office/drawing/2014/main" id="{3524F000-116A-1686-D993-F353525E5829}"/>
                </a:ext>
              </a:extLst>
            </p:cNvPr>
            <p:cNvSpPr/>
            <p:nvPr/>
          </p:nvSpPr>
          <p:spPr>
            <a:xfrm>
              <a:off x="5473152" y="253577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709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1">
              <a:extLst>
                <a:ext uri="{FF2B5EF4-FFF2-40B4-BE49-F238E27FC236}">
                  <a16:creationId xmlns:a16="http://schemas.microsoft.com/office/drawing/2014/main" id="{3EC727B9-943F-4356-4A1F-306E8DEAF2AE}"/>
                </a:ext>
              </a:extLst>
            </p:cNvPr>
            <p:cNvSpPr/>
            <p:nvPr/>
          </p:nvSpPr>
          <p:spPr>
            <a:xfrm>
              <a:off x="5448438" y="2575311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3" name="object 672">
              <a:extLst>
                <a:ext uri="{FF2B5EF4-FFF2-40B4-BE49-F238E27FC236}">
                  <a16:creationId xmlns:a16="http://schemas.microsoft.com/office/drawing/2014/main" id="{5395EB34-7DBE-3C77-A51D-5BF17EFAF702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85560" y="1568709"/>
              <a:ext cx="429766" cy="301746"/>
            </a:xfrm>
            <a:prstGeom prst="rect">
              <a:avLst/>
            </a:prstGeom>
          </p:spPr>
        </p:pic>
        <p:sp>
          <p:nvSpPr>
            <p:cNvPr id="674" name="object 673">
              <a:extLst>
                <a:ext uri="{FF2B5EF4-FFF2-40B4-BE49-F238E27FC236}">
                  <a16:creationId xmlns:a16="http://schemas.microsoft.com/office/drawing/2014/main" id="{6FEDCBB8-B0F8-60E4-6CD8-8AAAF3772C12}"/>
                </a:ext>
              </a:extLst>
            </p:cNvPr>
            <p:cNvSpPr/>
            <p:nvPr/>
          </p:nvSpPr>
          <p:spPr>
            <a:xfrm>
              <a:off x="6009765" y="1654502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2" y="32761"/>
                  </a:lnTo>
                  <a:lnTo>
                    <a:pt x="105350" y="36872"/>
                  </a:lnTo>
                  <a:lnTo>
                    <a:pt x="172491" y="38379"/>
                  </a:lnTo>
                  <a:lnTo>
                    <a:pt x="239639" y="36872"/>
                  </a:lnTo>
                  <a:lnTo>
                    <a:pt x="294471" y="32761"/>
                  </a:lnTo>
                  <a:lnTo>
                    <a:pt x="331439" y="26661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4">
              <a:extLst>
                <a:ext uri="{FF2B5EF4-FFF2-40B4-BE49-F238E27FC236}">
                  <a16:creationId xmlns:a16="http://schemas.microsoft.com/office/drawing/2014/main" id="{63DBF6D1-3BE3-9E8E-FEE6-CB170F8F644C}"/>
                </a:ext>
              </a:extLst>
            </p:cNvPr>
            <p:cNvSpPr/>
            <p:nvPr/>
          </p:nvSpPr>
          <p:spPr>
            <a:xfrm>
              <a:off x="6009765" y="1654502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39" y="26661"/>
                  </a:lnTo>
                  <a:lnTo>
                    <a:pt x="294471" y="32761"/>
                  </a:lnTo>
                  <a:lnTo>
                    <a:pt x="239639" y="36872"/>
                  </a:lnTo>
                  <a:lnTo>
                    <a:pt x="172491" y="38379"/>
                  </a:lnTo>
                  <a:lnTo>
                    <a:pt x="105350" y="36872"/>
                  </a:lnTo>
                  <a:lnTo>
                    <a:pt x="50522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5">
              <a:extLst>
                <a:ext uri="{FF2B5EF4-FFF2-40B4-BE49-F238E27FC236}">
                  <a16:creationId xmlns:a16="http://schemas.microsoft.com/office/drawing/2014/main" id="{FAE43840-F5F2-9177-5A1D-690C4C564DC3}"/>
                </a:ext>
              </a:extLst>
            </p:cNvPr>
            <p:cNvSpPr/>
            <p:nvPr/>
          </p:nvSpPr>
          <p:spPr>
            <a:xfrm>
              <a:off x="6009765" y="1624595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0"/>
                  </a:move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6">
              <a:extLst>
                <a:ext uri="{FF2B5EF4-FFF2-40B4-BE49-F238E27FC236}">
                  <a16:creationId xmlns:a16="http://schemas.microsoft.com/office/drawing/2014/main" id="{6AE67341-06D1-AC4A-B6A3-B57B1B968F9C}"/>
                </a:ext>
              </a:extLst>
            </p:cNvPr>
            <p:cNvSpPr/>
            <p:nvPr/>
          </p:nvSpPr>
          <p:spPr>
            <a:xfrm>
              <a:off x="6009765" y="1624595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7">
              <a:extLst>
                <a:ext uri="{FF2B5EF4-FFF2-40B4-BE49-F238E27FC236}">
                  <a16:creationId xmlns:a16="http://schemas.microsoft.com/office/drawing/2014/main" id="{F7E960D3-4E69-91B6-1BBB-2EEC41ACBF04}"/>
                </a:ext>
              </a:extLst>
            </p:cNvPr>
            <p:cNvSpPr/>
            <p:nvPr/>
          </p:nvSpPr>
          <p:spPr>
            <a:xfrm>
              <a:off x="6009765" y="1594023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56"/>
                  </a:lnTo>
                  <a:lnTo>
                    <a:pt x="50522" y="32756"/>
                  </a:lnTo>
                  <a:lnTo>
                    <a:pt x="105350" y="36870"/>
                  </a:lnTo>
                  <a:lnTo>
                    <a:pt x="172491" y="38379"/>
                  </a:lnTo>
                  <a:lnTo>
                    <a:pt x="239639" y="36870"/>
                  </a:lnTo>
                  <a:lnTo>
                    <a:pt x="294471" y="32756"/>
                  </a:lnTo>
                  <a:lnTo>
                    <a:pt x="331439" y="26656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8">
              <a:extLst>
                <a:ext uri="{FF2B5EF4-FFF2-40B4-BE49-F238E27FC236}">
                  <a16:creationId xmlns:a16="http://schemas.microsoft.com/office/drawing/2014/main" id="{BB464521-6E14-8CF9-7D99-0CB9920EB099}"/>
                </a:ext>
              </a:extLst>
            </p:cNvPr>
            <p:cNvSpPr/>
            <p:nvPr/>
          </p:nvSpPr>
          <p:spPr>
            <a:xfrm>
              <a:off x="6009765" y="1594023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39" y="26656"/>
                  </a:lnTo>
                  <a:lnTo>
                    <a:pt x="294471" y="32756"/>
                  </a:lnTo>
                  <a:lnTo>
                    <a:pt x="239639" y="36870"/>
                  </a:lnTo>
                  <a:lnTo>
                    <a:pt x="172491" y="38379"/>
                  </a:lnTo>
                  <a:lnTo>
                    <a:pt x="105350" y="36870"/>
                  </a:lnTo>
                  <a:lnTo>
                    <a:pt x="50522" y="32756"/>
                  </a:lnTo>
                  <a:lnTo>
                    <a:pt x="13555" y="26656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79">
              <a:extLst>
                <a:ext uri="{FF2B5EF4-FFF2-40B4-BE49-F238E27FC236}">
                  <a16:creationId xmlns:a16="http://schemas.microsoft.com/office/drawing/2014/main" id="{CCAF8779-6EB1-4B99-B4DB-C41B73E1E7F3}"/>
                </a:ext>
              </a:extLst>
            </p:cNvPr>
            <p:cNvSpPr/>
            <p:nvPr/>
          </p:nvSpPr>
          <p:spPr>
            <a:xfrm>
              <a:off x="6009765" y="171329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2" y="32761"/>
                  </a:lnTo>
                  <a:lnTo>
                    <a:pt x="105350" y="36872"/>
                  </a:lnTo>
                  <a:lnTo>
                    <a:pt x="172491" y="38379"/>
                  </a:lnTo>
                  <a:lnTo>
                    <a:pt x="239639" y="36872"/>
                  </a:lnTo>
                  <a:lnTo>
                    <a:pt x="294471" y="32761"/>
                  </a:lnTo>
                  <a:lnTo>
                    <a:pt x="331439" y="26661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0">
              <a:extLst>
                <a:ext uri="{FF2B5EF4-FFF2-40B4-BE49-F238E27FC236}">
                  <a16:creationId xmlns:a16="http://schemas.microsoft.com/office/drawing/2014/main" id="{08DFC97E-5538-B0BC-6B8F-C27A2A6D1093}"/>
                </a:ext>
              </a:extLst>
            </p:cNvPr>
            <p:cNvSpPr/>
            <p:nvPr/>
          </p:nvSpPr>
          <p:spPr>
            <a:xfrm>
              <a:off x="6009765" y="171329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39" y="26661"/>
                  </a:lnTo>
                  <a:lnTo>
                    <a:pt x="294471" y="32761"/>
                  </a:lnTo>
                  <a:lnTo>
                    <a:pt x="239639" y="36872"/>
                  </a:lnTo>
                  <a:lnTo>
                    <a:pt x="172491" y="38379"/>
                  </a:lnTo>
                  <a:lnTo>
                    <a:pt x="105350" y="36872"/>
                  </a:lnTo>
                  <a:lnTo>
                    <a:pt x="50522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1">
              <a:extLst>
                <a:ext uri="{FF2B5EF4-FFF2-40B4-BE49-F238E27FC236}">
                  <a16:creationId xmlns:a16="http://schemas.microsoft.com/office/drawing/2014/main" id="{837593B1-CC26-11C9-D3B9-1D61CED36F7C}"/>
                </a:ext>
              </a:extLst>
            </p:cNvPr>
            <p:cNvSpPr/>
            <p:nvPr/>
          </p:nvSpPr>
          <p:spPr>
            <a:xfrm>
              <a:off x="6009765" y="1770770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56"/>
                  </a:lnTo>
                  <a:lnTo>
                    <a:pt x="50522" y="32756"/>
                  </a:lnTo>
                  <a:lnTo>
                    <a:pt x="105350" y="36870"/>
                  </a:lnTo>
                  <a:lnTo>
                    <a:pt x="172491" y="38379"/>
                  </a:lnTo>
                  <a:lnTo>
                    <a:pt x="239639" y="36870"/>
                  </a:lnTo>
                  <a:lnTo>
                    <a:pt x="294471" y="32756"/>
                  </a:lnTo>
                  <a:lnTo>
                    <a:pt x="331439" y="26656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2">
              <a:extLst>
                <a:ext uri="{FF2B5EF4-FFF2-40B4-BE49-F238E27FC236}">
                  <a16:creationId xmlns:a16="http://schemas.microsoft.com/office/drawing/2014/main" id="{AF568ABD-9000-B60F-FA41-935DC559DB6E}"/>
                </a:ext>
              </a:extLst>
            </p:cNvPr>
            <p:cNvSpPr/>
            <p:nvPr/>
          </p:nvSpPr>
          <p:spPr>
            <a:xfrm>
              <a:off x="6009765" y="1770770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39" y="26656"/>
                  </a:lnTo>
                  <a:lnTo>
                    <a:pt x="294471" y="32756"/>
                  </a:lnTo>
                  <a:lnTo>
                    <a:pt x="239639" y="36870"/>
                  </a:lnTo>
                  <a:lnTo>
                    <a:pt x="172491" y="38379"/>
                  </a:lnTo>
                  <a:lnTo>
                    <a:pt x="105350" y="36870"/>
                  </a:lnTo>
                  <a:lnTo>
                    <a:pt x="50522" y="32756"/>
                  </a:lnTo>
                  <a:lnTo>
                    <a:pt x="13555" y="26656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3">
              <a:extLst>
                <a:ext uri="{FF2B5EF4-FFF2-40B4-BE49-F238E27FC236}">
                  <a16:creationId xmlns:a16="http://schemas.microsoft.com/office/drawing/2014/main" id="{2545C345-0F2D-8E93-1FEF-207CD4FF9D8E}"/>
                </a:ext>
              </a:extLst>
            </p:cNvPr>
            <p:cNvSpPr/>
            <p:nvPr/>
          </p:nvSpPr>
          <p:spPr>
            <a:xfrm>
              <a:off x="6009765" y="1740862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0"/>
                  </a:move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4">
              <a:extLst>
                <a:ext uri="{FF2B5EF4-FFF2-40B4-BE49-F238E27FC236}">
                  <a16:creationId xmlns:a16="http://schemas.microsoft.com/office/drawing/2014/main" id="{C1D7CB89-48F4-45BD-834F-5A1AA3832672}"/>
                </a:ext>
              </a:extLst>
            </p:cNvPr>
            <p:cNvSpPr/>
            <p:nvPr/>
          </p:nvSpPr>
          <p:spPr>
            <a:xfrm>
              <a:off x="6009765" y="1740862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6" name="object 685">
            <a:extLst>
              <a:ext uri="{FF2B5EF4-FFF2-40B4-BE49-F238E27FC236}">
                <a16:creationId xmlns:a16="http://schemas.microsoft.com/office/drawing/2014/main" id="{A2559E73-A558-DD97-5844-35F4604F1F2E}"/>
              </a:ext>
            </a:extLst>
          </p:cNvPr>
          <p:cNvSpPr txBox="1"/>
          <p:nvPr/>
        </p:nvSpPr>
        <p:spPr>
          <a:xfrm>
            <a:off x="8139324" y="1893710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830" marR="24765">
              <a:lnSpc>
                <a:spcPts val="470"/>
              </a:lnSpc>
            </a:pPr>
            <a:r>
              <a:rPr sz="400" spc="-10" dirty="0">
                <a:latin typeface="Lucida Sans"/>
                <a:cs typeface="Lucida Sans"/>
              </a:rPr>
              <a:t>HMMsearch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10" dirty="0">
                <a:latin typeface="Lucida Sans"/>
                <a:cs typeface="Lucida Sans"/>
              </a:rPr>
              <a:t>HHblits</a:t>
            </a:r>
            <a:r>
              <a:rPr sz="400" spc="20" dirty="0">
                <a:latin typeface="Lucida Sans"/>
                <a:cs typeface="Lucida Sans"/>
              </a:rPr>
              <a:t> </a:t>
            </a:r>
            <a:r>
              <a:rPr sz="400" spc="-25" dirty="0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87" name="object 686">
            <a:extLst>
              <a:ext uri="{FF2B5EF4-FFF2-40B4-BE49-F238E27FC236}">
                <a16:creationId xmlns:a16="http://schemas.microsoft.com/office/drawing/2014/main" id="{99D6AA85-95D0-5913-D090-CD7313315963}"/>
              </a:ext>
            </a:extLst>
          </p:cNvPr>
          <p:cNvGrpSpPr/>
          <p:nvPr/>
        </p:nvGrpSpPr>
        <p:grpSpPr>
          <a:xfrm>
            <a:off x="7380918" y="1048501"/>
            <a:ext cx="1789430" cy="1062990"/>
            <a:chOff x="5244820" y="1565661"/>
            <a:chExt cx="1789430" cy="1062990"/>
          </a:xfrm>
        </p:grpSpPr>
        <p:sp>
          <p:nvSpPr>
            <p:cNvPr id="688" name="object 687">
              <a:extLst>
                <a:ext uri="{FF2B5EF4-FFF2-40B4-BE49-F238E27FC236}">
                  <a16:creationId xmlns:a16="http://schemas.microsoft.com/office/drawing/2014/main" id="{D11998E8-E8E6-2BC6-F5F7-ED4D70EDD382}"/>
                </a:ext>
              </a:extLst>
            </p:cNvPr>
            <p:cNvSpPr/>
            <p:nvPr/>
          </p:nvSpPr>
          <p:spPr>
            <a:xfrm>
              <a:off x="6173400" y="180664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0" y="55824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8">
              <a:extLst>
                <a:ext uri="{FF2B5EF4-FFF2-40B4-BE49-F238E27FC236}">
                  <a16:creationId xmlns:a16="http://schemas.microsoft.com/office/drawing/2014/main" id="{CA8BC20F-3065-4CC5-510F-4D1AC5D05BF4}"/>
                </a:ext>
              </a:extLst>
            </p:cNvPr>
            <p:cNvSpPr/>
            <p:nvPr/>
          </p:nvSpPr>
          <p:spPr>
            <a:xfrm>
              <a:off x="6148686" y="2347318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89">
              <a:extLst>
                <a:ext uri="{FF2B5EF4-FFF2-40B4-BE49-F238E27FC236}">
                  <a16:creationId xmlns:a16="http://schemas.microsoft.com/office/drawing/2014/main" id="{2D716D9D-10C6-6B68-EED4-E41593E2244A}"/>
                </a:ext>
              </a:extLst>
            </p:cNvPr>
            <p:cNvSpPr/>
            <p:nvPr/>
          </p:nvSpPr>
          <p:spPr>
            <a:xfrm>
              <a:off x="6173400" y="2528623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709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0">
              <a:extLst>
                <a:ext uri="{FF2B5EF4-FFF2-40B4-BE49-F238E27FC236}">
                  <a16:creationId xmlns:a16="http://schemas.microsoft.com/office/drawing/2014/main" id="{18566986-4743-0ED6-A36C-224E71081054}"/>
                </a:ext>
              </a:extLst>
            </p:cNvPr>
            <p:cNvSpPr/>
            <p:nvPr/>
          </p:nvSpPr>
          <p:spPr>
            <a:xfrm>
              <a:off x="6148686" y="256815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2" name="object 691">
              <a:extLst>
                <a:ext uri="{FF2B5EF4-FFF2-40B4-BE49-F238E27FC236}">
                  <a16:creationId xmlns:a16="http://schemas.microsoft.com/office/drawing/2014/main" id="{4C3D3C86-0517-9719-A976-339D8E8DAD00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01256" y="1565661"/>
              <a:ext cx="432803" cy="301746"/>
            </a:xfrm>
            <a:prstGeom prst="rect">
              <a:avLst/>
            </a:prstGeom>
          </p:spPr>
        </p:pic>
        <p:sp>
          <p:nvSpPr>
            <p:cNvPr id="693" name="object 692">
              <a:extLst>
                <a:ext uri="{FF2B5EF4-FFF2-40B4-BE49-F238E27FC236}">
                  <a16:creationId xmlns:a16="http://schemas.microsoft.com/office/drawing/2014/main" id="{F15E0891-770B-E425-4EF4-765CD15788BC}"/>
                </a:ext>
              </a:extLst>
            </p:cNvPr>
            <p:cNvSpPr/>
            <p:nvPr/>
          </p:nvSpPr>
          <p:spPr>
            <a:xfrm>
              <a:off x="6626325" y="165208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2" y="32761"/>
                  </a:lnTo>
                  <a:lnTo>
                    <a:pt x="105350" y="36872"/>
                  </a:lnTo>
                  <a:lnTo>
                    <a:pt x="172491" y="38379"/>
                  </a:lnTo>
                  <a:lnTo>
                    <a:pt x="239639" y="36872"/>
                  </a:lnTo>
                  <a:lnTo>
                    <a:pt x="294471" y="32761"/>
                  </a:lnTo>
                  <a:lnTo>
                    <a:pt x="331439" y="26661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3">
              <a:extLst>
                <a:ext uri="{FF2B5EF4-FFF2-40B4-BE49-F238E27FC236}">
                  <a16:creationId xmlns:a16="http://schemas.microsoft.com/office/drawing/2014/main" id="{3F4D9F7B-A25F-F8F1-C856-389DCE19549E}"/>
                </a:ext>
              </a:extLst>
            </p:cNvPr>
            <p:cNvSpPr/>
            <p:nvPr/>
          </p:nvSpPr>
          <p:spPr>
            <a:xfrm>
              <a:off x="6626325" y="165208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344995" y="19189"/>
                  </a:moveTo>
                  <a:lnTo>
                    <a:pt x="331439" y="26661"/>
                  </a:lnTo>
                  <a:lnTo>
                    <a:pt x="294471" y="32761"/>
                  </a:lnTo>
                  <a:lnTo>
                    <a:pt x="239639" y="36872"/>
                  </a:lnTo>
                  <a:lnTo>
                    <a:pt x="172491" y="38379"/>
                  </a:lnTo>
                  <a:lnTo>
                    <a:pt x="105350" y="36872"/>
                  </a:lnTo>
                  <a:lnTo>
                    <a:pt x="50522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4">
              <a:extLst>
                <a:ext uri="{FF2B5EF4-FFF2-40B4-BE49-F238E27FC236}">
                  <a16:creationId xmlns:a16="http://schemas.microsoft.com/office/drawing/2014/main" id="{C3B242F2-FED4-960D-8A4E-C423C4BA66E9}"/>
                </a:ext>
              </a:extLst>
            </p:cNvPr>
            <p:cNvSpPr/>
            <p:nvPr/>
          </p:nvSpPr>
          <p:spPr>
            <a:xfrm>
              <a:off x="6626325" y="1622176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40" h="52705">
                  <a:moveTo>
                    <a:pt x="344995" y="0"/>
                  </a:move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5">
              <a:extLst>
                <a:ext uri="{FF2B5EF4-FFF2-40B4-BE49-F238E27FC236}">
                  <a16:creationId xmlns:a16="http://schemas.microsoft.com/office/drawing/2014/main" id="{A3CC6E2C-2267-5665-F670-F7B9825E2A15}"/>
                </a:ext>
              </a:extLst>
            </p:cNvPr>
            <p:cNvSpPr/>
            <p:nvPr/>
          </p:nvSpPr>
          <p:spPr>
            <a:xfrm>
              <a:off x="6626325" y="1622176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40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6">
              <a:extLst>
                <a:ext uri="{FF2B5EF4-FFF2-40B4-BE49-F238E27FC236}">
                  <a16:creationId xmlns:a16="http://schemas.microsoft.com/office/drawing/2014/main" id="{B8FB2ECE-E274-6E5F-35F1-AA0ACFEA1820}"/>
                </a:ext>
              </a:extLst>
            </p:cNvPr>
            <p:cNvSpPr/>
            <p:nvPr/>
          </p:nvSpPr>
          <p:spPr>
            <a:xfrm>
              <a:off x="6626325" y="1591603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56"/>
                  </a:lnTo>
                  <a:lnTo>
                    <a:pt x="50522" y="32756"/>
                  </a:lnTo>
                  <a:lnTo>
                    <a:pt x="105350" y="36870"/>
                  </a:lnTo>
                  <a:lnTo>
                    <a:pt x="172491" y="38379"/>
                  </a:lnTo>
                  <a:lnTo>
                    <a:pt x="239639" y="36870"/>
                  </a:lnTo>
                  <a:lnTo>
                    <a:pt x="294471" y="32756"/>
                  </a:lnTo>
                  <a:lnTo>
                    <a:pt x="331439" y="26656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7">
              <a:extLst>
                <a:ext uri="{FF2B5EF4-FFF2-40B4-BE49-F238E27FC236}">
                  <a16:creationId xmlns:a16="http://schemas.microsoft.com/office/drawing/2014/main" id="{C832215A-CE9F-C8BD-50E3-BE275FF5CE09}"/>
                </a:ext>
              </a:extLst>
            </p:cNvPr>
            <p:cNvSpPr/>
            <p:nvPr/>
          </p:nvSpPr>
          <p:spPr>
            <a:xfrm>
              <a:off x="6626325" y="1591603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344995" y="19189"/>
                  </a:moveTo>
                  <a:lnTo>
                    <a:pt x="331439" y="26656"/>
                  </a:lnTo>
                  <a:lnTo>
                    <a:pt x="294471" y="32756"/>
                  </a:lnTo>
                  <a:lnTo>
                    <a:pt x="239639" y="36870"/>
                  </a:lnTo>
                  <a:lnTo>
                    <a:pt x="172491" y="38379"/>
                  </a:lnTo>
                  <a:lnTo>
                    <a:pt x="105350" y="36870"/>
                  </a:lnTo>
                  <a:lnTo>
                    <a:pt x="50522" y="32756"/>
                  </a:lnTo>
                  <a:lnTo>
                    <a:pt x="13555" y="26656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8">
              <a:extLst>
                <a:ext uri="{FF2B5EF4-FFF2-40B4-BE49-F238E27FC236}">
                  <a16:creationId xmlns:a16="http://schemas.microsoft.com/office/drawing/2014/main" id="{86796F74-FB37-0E2A-950D-694BA26AA18D}"/>
                </a:ext>
              </a:extLst>
            </p:cNvPr>
            <p:cNvSpPr/>
            <p:nvPr/>
          </p:nvSpPr>
          <p:spPr>
            <a:xfrm>
              <a:off x="6626325" y="171087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172491" y="0"/>
                  </a:moveTo>
                  <a:lnTo>
                    <a:pt x="105350" y="1508"/>
                  </a:lnTo>
                  <a:lnTo>
                    <a:pt x="50522" y="5622"/>
                  </a:lnTo>
                  <a:lnTo>
                    <a:pt x="13555" y="11722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2" y="32761"/>
                  </a:lnTo>
                  <a:lnTo>
                    <a:pt x="105350" y="36872"/>
                  </a:lnTo>
                  <a:lnTo>
                    <a:pt x="172491" y="38379"/>
                  </a:lnTo>
                  <a:lnTo>
                    <a:pt x="239639" y="36872"/>
                  </a:lnTo>
                  <a:lnTo>
                    <a:pt x="294471" y="32761"/>
                  </a:lnTo>
                  <a:lnTo>
                    <a:pt x="331439" y="26661"/>
                  </a:lnTo>
                  <a:lnTo>
                    <a:pt x="344995" y="19189"/>
                  </a:lnTo>
                  <a:lnTo>
                    <a:pt x="331439" y="11722"/>
                  </a:lnTo>
                  <a:lnTo>
                    <a:pt x="294471" y="5622"/>
                  </a:lnTo>
                  <a:lnTo>
                    <a:pt x="239639" y="1508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699">
              <a:extLst>
                <a:ext uri="{FF2B5EF4-FFF2-40B4-BE49-F238E27FC236}">
                  <a16:creationId xmlns:a16="http://schemas.microsoft.com/office/drawing/2014/main" id="{DCB62539-89F9-1E68-DF59-7D7144EF5EDB}"/>
                </a:ext>
              </a:extLst>
            </p:cNvPr>
            <p:cNvSpPr/>
            <p:nvPr/>
          </p:nvSpPr>
          <p:spPr>
            <a:xfrm>
              <a:off x="6626325" y="171087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344995" y="19189"/>
                  </a:moveTo>
                  <a:lnTo>
                    <a:pt x="331439" y="26661"/>
                  </a:lnTo>
                  <a:lnTo>
                    <a:pt x="294471" y="32761"/>
                  </a:lnTo>
                  <a:lnTo>
                    <a:pt x="239639" y="36872"/>
                  </a:lnTo>
                  <a:lnTo>
                    <a:pt x="172491" y="38379"/>
                  </a:lnTo>
                  <a:lnTo>
                    <a:pt x="105350" y="36872"/>
                  </a:lnTo>
                  <a:lnTo>
                    <a:pt x="50522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22"/>
                  </a:lnTo>
                  <a:lnTo>
                    <a:pt x="50522" y="5622"/>
                  </a:lnTo>
                  <a:lnTo>
                    <a:pt x="105350" y="1508"/>
                  </a:lnTo>
                  <a:lnTo>
                    <a:pt x="172491" y="0"/>
                  </a:lnTo>
                  <a:lnTo>
                    <a:pt x="239639" y="1508"/>
                  </a:lnTo>
                  <a:lnTo>
                    <a:pt x="294471" y="5622"/>
                  </a:lnTo>
                  <a:lnTo>
                    <a:pt x="331439" y="11722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0">
              <a:extLst>
                <a:ext uri="{FF2B5EF4-FFF2-40B4-BE49-F238E27FC236}">
                  <a16:creationId xmlns:a16="http://schemas.microsoft.com/office/drawing/2014/main" id="{C3822DAF-12C3-2716-FF23-65805584E837}"/>
                </a:ext>
              </a:extLst>
            </p:cNvPr>
            <p:cNvSpPr/>
            <p:nvPr/>
          </p:nvSpPr>
          <p:spPr>
            <a:xfrm>
              <a:off x="6626325" y="1768352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56"/>
                  </a:lnTo>
                  <a:lnTo>
                    <a:pt x="50522" y="32756"/>
                  </a:lnTo>
                  <a:lnTo>
                    <a:pt x="105350" y="36870"/>
                  </a:lnTo>
                  <a:lnTo>
                    <a:pt x="172491" y="38379"/>
                  </a:lnTo>
                  <a:lnTo>
                    <a:pt x="239639" y="36870"/>
                  </a:lnTo>
                  <a:lnTo>
                    <a:pt x="294471" y="32756"/>
                  </a:lnTo>
                  <a:lnTo>
                    <a:pt x="331439" y="26656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1">
              <a:extLst>
                <a:ext uri="{FF2B5EF4-FFF2-40B4-BE49-F238E27FC236}">
                  <a16:creationId xmlns:a16="http://schemas.microsoft.com/office/drawing/2014/main" id="{A3F6DF64-1343-494C-9727-897460CB3E2E}"/>
                </a:ext>
              </a:extLst>
            </p:cNvPr>
            <p:cNvSpPr/>
            <p:nvPr/>
          </p:nvSpPr>
          <p:spPr>
            <a:xfrm>
              <a:off x="6626325" y="1768352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344995" y="19189"/>
                  </a:moveTo>
                  <a:lnTo>
                    <a:pt x="331439" y="26656"/>
                  </a:lnTo>
                  <a:lnTo>
                    <a:pt x="294471" y="32756"/>
                  </a:lnTo>
                  <a:lnTo>
                    <a:pt x="239639" y="36870"/>
                  </a:lnTo>
                  <a:lnTo>
                    <a:pt x="172491" y="38379"/>
                  </a:lnTo>
                  <a:lnTo>
                    <a:pt x="105350" y="36870"/>
                  </a:lnTo>
                  <a:lnTo>
                    <a:pt x="50522" y="32756"/>
                  </a:lnTo>
                  <a:lnTo>
                    <a:pt x="13555" y="26656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2">
              <a:extLst>
                <a:ext uri="{FF2B5EF4-FFF2-40B4-BE49-F238E27FC236}">
                  <a16:creationId xmlns:a16="http://schemas.microsoft.com/office/drawing/2014/main" id="{BB6BCCFF-9949-4552-D590-A80A95A22A66}"/>
                </a:ext>
              </a:extLst>
            </p:cNvPr>
            <p:cNvSpPr/>
            <p:nvPr/>
          </p:nvSpPr>
          <p:spPr>
            <a:xfrm>
              <a:off x="6626325" y="1738445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40" h="52705">
                  <a:moveTo>
                    <a:pt x="344995" y="0"/>
                  </a:move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3">
              <a:extLst>
                <a:ext uri="{FF2B5EF4-FFF2-40B4-BE49-F238E27FC236}">
                  <a16:creationId xmlns:a16="http://schemas.microsoft.com/office/drawing/2014/main" id="{65537B87-ECAE-5DE5-1297-A859390926DC}"/>
                </a:ext>
              </a:extLst>
            </p:cNvPr>
            <p:cNvSpPr/>
            <p:nvPr/>
          </p:nvSpPr>
          <p:spPr>
            <a:xfrm>
              <a:off x="6626325" y="1738445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40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4">
              <a:extLst>
                <a:ext uri="{FF2B5EF4-FFF2-40B4-BE49-F238E27FC236}">
                  <a16:creationId xmlns:a16="http://schemas.microsoft.com/office/drawing/2014/main" id="{720DA7B3-B182-A954-BEEA-B651409535A8}"/>
                </a:ext>
              </a:extLst>
            </p:cNvPr>
            <p:cNvSpPr/>
            <p:nvPr/>
          </p:nvSpPr>
          <p:spPr>
            <a:xfrm>
              <a:off x="5244820" y="2171814"/>
              <a:ext cx="463550" cy="85725"/>
            </a:xfrm>
            <a:custGeom>
              <a:avLst/>
              <a:gdLst/>
              <a:ahLst/>
              <a:cxnLst/>
              <a:rect l="l" t="t" r="r" b="b"/>
              <a:pathLst>
                <a:path w="463550" h="85725">
                  <a:moveTo>
                    <a:pt x="463397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63397" y="85369"/>
                  </a:lnTo>
                  <a:lnTo>
                    <a:pt x="463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6" name="object 705">
            <a:extLst>
              <a:ext uri="{FF2B5EF4-FFF2-40B4-BE49-F238E27FC236}">
                <a16:creationId xmlns:a16="http://schemas.microsoft.com/office/drawing/2014/main" id="{35BB1972-8106-3F66-C901-58624710172F}"/>
              </a:ext>
            </a:extLst>
          </p:cNvPr>
          <p:cNvSpPr txBox="1"/>
          <p:nvPr/>
        </p:nvSpPr>
        <p:spPr>
          <a:xfrm>
            <a:off x="7380923" y="1654941"/>
            <a:ext cx="463550" cy="85090"/>
          </a:xfrm>
          <a:prstGeom prst="rect">
            <a:avLst/>
          </a:prstGeom>
          <a:ln w="10134">
            <a:solidFill>
              <a:srgbClr val="02090B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65"/>
              </a:spcBef>
            </a:pP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sz="400" spc="1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707" name="object 706">
            <a:extLst>
              <a:ext uri="{FF2B5EF4-FFF2-40B4-BE49-F238E27FC236}">
                <a16:creationId xmlns:a16="http://schemas.microsoft.com/office/drawing/2014/main" id="{30B444BE-9C37-0083-AB70-AB1D0404B74A}"/>
              </a:ext>
            </a:extLst>
          </p:cNvPr>
          <p:cNvSpPr/>
          <p:nvPr/>
        </p:nvSpPr>
        <p:spPr>
          <a:xfrm>
            <a:off x="8084943" y="1136812"/>
            <a:ext cx="463550" cy="85725"/>
          </a:xfrm>
          <a:custGeom>
            <a:avLst/>
            <a:gdLst/>
            <a:ahLst/>
            <a:cxnLst/>
            <a:rect l="l" t="t" r="r" b="b"/>
            <a:pathLst>
              <a:path w="463550" h="85725">
                <a:moveTo>
                  <a:pt x="463397" y="0"/>
                </a:moveTo>
                <a:lnTo>
                  <a:pt x="0" y="0"/>
                </a:lnTo>
                <a:lnTo>
                  <a:pt x="0" y="85369"/>
                </a:lnTo>
                <a:lnTo>
                  <a:pt x="463397" y="85369"/>
                </a:lnTo>
                <a:lnTo>
                  <a:pt x="4633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7">
            <a:extLst>
              <a:ext uri="{FF2B5EF4-FFF2-40B4-BE49-F238E27FC236}">
                <a16:creationId xmlns:a16="http://schemas.microsoft.com/office/drawing/2014/main" id="{CE5549B6-A3F7-233A-B113-C696189BA815}"/>
              </a:ext>
            </a:extLst>
          </p:cNvPr>
          <p:cNvSpPr txBox="1"/>
          <p:nvPr/>
        </p:nvSpPr>
        <p:spPr>
          <a:xfrm>
            <a:off x="8084943" y="1137094"/>
            <a:ext cx="463550" cy="85090"/>
          </a:xfrm>
          <a:prstGeom prst="rect">
            <a:avLst/>
          </a:prstGeom>
          <a:ln w="10134">
            <a:solidFill>
              <a:srgbClr val="02090B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65"/>
              </a:spcBef>
            </a:pP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sz="400" spc="1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709" name="object 708">
            <a:extLst>
              <a:ext uri="{FF2B5EF4-FFF2-40B4-BE49-F238E27FC236}">
                <a16:creationId xmlns:a16="http://schemas.microsoft.com/office/drawing/2014/main" id="{3E6AD16E-5616-FE4E-C679-0D768D3B1D1A}"/>
              </a:ext>
            </a:extLst>
          </p:cNvPr>
          <p:cNvSpPr/>
          <p:nvPr/>
        </p:nvSpPr>
        <p:spPr>
          <a:xfrm>
            <a:off x="8701502" y="1134386"/>
            <a:ext cx="463550" cy="85725"/>
          </a:xfrm>
          <a:custGeom>
            <a:avLst/>
            <a:gdLst/>
            <a:ahLst/>
            <a:cxnLst/>
            <a:rect l="l" t="t" r="r" b="b"/>
            <a:pathLst>
              <a:path w="463550" h="85725">
                <a:moveTo>
                  <a:pt x="463397" y="0"/>
                </a:moveTo>
                <a:lnTo>
                  <a:pt x="0" y="0"/>
                </a:lnTo>
                <a:lnTo>
                  <a:pt x="0" y="85382"/>
                </a:lnTo>
                <a:lnTo>
                  <a:pt x="463397" y="85382"/>
                </a:lnTo>
                <a:lnTo>
                  <a:pt x="4633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09">
            <a:extLst>
              <a:ext uri="{FF2B5EF4-FFF2-40B4-BE49-F238E27FC236}">
                <a16:creationId xmlns:a16="http://schemas.microsoft.com/office/drawing/2014/main" id="{C3534326-B640-6D66-29FE-F6858BF50E44}"/>
              </a:ext>
            </a:extLst>
          </p:cNvPr>
          <p:cNvSpPr txBox="1"/>
          <p:nvPr/>
        </p:nvSpPr>
        <p:spPr>
          <a:xfrm>
            <a:off x="8701501" y="1134675"/>
            <a:ext cx="463550" cy="85090"/>
          </a:xfrm>
          <a:prstGeom prst="rect">
            <a:avLst/>
          </a:prstGeom>
          <a:ln w="10134">
            <a:solidFill>
              <a:srgbClr val="02090B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65"/>
              </a:spcBef>
            </a:pP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sz="400" spc="1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711" name="object 710">
            <a:extLst>
              <a:ext uri="{FF2B5EF4-FFF2-40B4-BE49-F238E27FC236}">
                <a16:creationId xmlns:a16="http://schemas.microsoft.com/office/drawing/2014/main" id="{F0015ABA-D0C1-8B45-0C9B-6EB00777D505}"/>
              </a:ext>
            </a:extLst>
          </p:cNvPr>
          <p:cNvSpPr txBox="1"/>
          <p:nvPr/>
        </p:nvSpPr>
        <p:spPr>
          <a:xfrm>
            <a:off x="8759700" y="1902577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2090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830" marR="24765">
              <a:lnSpc>
                <a:spcPts val="470"/>
              </a:lnSpc>
            </a:pP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HMMsearch</a:t>
            </a:r>
            <a:r>
              <a:rPr sz="400" spc="50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10" dirty="0">
                <a:solidFill>
                  <a:srgbClr val="02090B"/>
                </a:solidFill>
                <a:latin typeface="Lucida Sans"/>
                <a:cs typeface="Lucida Sans"/>
              </a:rPr>
              <a:t>HHblits</a:t>
            </a:r>
            <a:r>
              <a:rPr sz="400" spc="20" dirty="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sz="400" spc="-25" dirty="0">
                <a:solidFill>
                  <a:srgbClr val="02090B"/>
                </a:solidFill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712" name="object 711">
            <a:extLst>
              <a:ext uri="{FF2B5EF4-FFF2-40B4-BE49-F238E27FC236}">
                <a16:creationId xmlns:a16="http://schemas.microsoft.com/office/drawing/2014/main" id="{AE5C652D-43F8-F044-AECA-82DC6EBCE96E}"/>
              </a:ext>
            </a:extLst>
          </p:cNvPr>
          <p:cNvGrpSpPr/>
          <p:nvPr/>
        </p:nvGrpSpPr>
        <p:grpSpPr>
          <a:xfrm>
            <a:off x="8284783" y="636843"/>
            <a:ext cx="669925" cy="1483995"/>
            <a:chOff x="6148685" y="1154003"/>
            <a:chExt cx="669925" cy="1483995"/>
          </a:xfrm>
        </p:grpSpPr>
        <p:sp>
          <p:nvSpPr>
            <p:cNvPr id="713" name="object 712">
              <a:extLst>
                <a:ext uri="{FF2B5EF4-FFF2-40B4-BE49-F238E27FC236}">
                  <a16:creationId xmlns:a16="http://schemas.microsoft.com/office/drawing/2014/main" id="{D07BF6AB-EB97-07F0-FE91-B0D08AD1C324}"/>
                </a:ext>
              </a:extLst>
            </p:cNvPr>
            <p:cNvSpPr/>
            <p:nvPr/>
          </p:nvSpPr>
          <p:spPr>
            <a:xfrm>
              <a:off x="6793777" y="253748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709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3">
              <a:extLst>
                <a:ext uri="{FF2B5EF4-FFF2-40B4-BE49-F238E27FC236}">
                  <a16:creationId xmlns:a16="http://schemas.microsoft.com/office/drawing/2014/main" id="{21612E7E-7346-085B-F787-1F78D43FDAED}"/>
                </a:ext>
              </a:extLst>
            </p:cNvPr>
            <p:cNvSpPr/>
            <p:nvPr/>
          </p:nvSpPr>
          <p:spPr>
            <a:xfrm>
              <a:off x="6769063" y="257701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4">
              <a:extLst>
                <a:ext uri="{FF2B5EF4-FFF2-40B4-BE49-F238E27FC236}">
                  <a16:creationId xmlns:a16="http://schemas.microsoft.com/office/drawing/2014/main" id="{A412010F-6FF4-32BB-626C-46DB047E6A79}"/>
                </a:ext>
              </a:extLst>
            </p:cNvPr>
            <p:cNvSpPr/>
            <p:nvPr/>
          </p:nvSpPr>
          <p:spPr>
            <a:xfrm>
              <a:off x="6173400" y="1164163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h="393700">
                  <a:moveTo>
                    <a:pt x="0" y="0"/>
                  </a:moveTo>
                  <a:lnTo>
                    <a:pt x="0" y="393572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5">
              <a:extLst>
                <a:ext uri="{FF2B5EF4-FFF2-40B4-BE49-F238E27FC236}">
                  <a16:creationId xmlns:a16="http://schemas.microsoft.com/office/drawing/2014/main" id="{9936569D-E8B1-354D-2C43-9E1C3B9A5A1D}"/>
                </a:ext>
              </a:extLst>
            </p:cNvPr>
            <p:cNvSpPr/>
            <p:nvPr/>
          </p:nvSpPr>
          <p:spPr>
            <a:xfrm>
              <a:off x="6148685" y="1540171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7" name="object 716">
            <a:extLst>
              <a:ext uri="{FF2B5EF4-FFF2-40B4-BE49-F238E27FC236}">
                <a16:creationId xmlns:a16="http://schemas.microsoft.com/office/drawing/2014/main" id="{83417636-559E-9621-5F9F-DC1616C04EDC}"/>
              </a:ext>
            </a:extLst>
          </p:cNvPr>
          <p:cNvSpPr txBox="1"/>
          <p:nvPr/>
        </p:nvSpPr>
        <p:spPr>
          <a:xfrm>
            <a:off x="8072235" y="988378"/>
            <a:ext cx="21082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graphicFrame>
        <p:nvGraphicFramePr>
          <p:cNvPr id="718" name="object 717">
            <a:extLst>
              <a:ext uri="{FF2B5EF4-FFF2-40B4-BE49-F238E27FC236}">
                <a16:creationId xmlns:a16="http://schemas.microsoft.com/office/drawing/2014/main" id="{50D48D81-C908-A811-F2BA-5BB41BEB3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546504"/>
              </p:ext>
            </p:extLst>
          </p:nvPr>
        </p:nvGraphicFramePr>
        <p:xfrm>
          <a:off x="2894402" y="2111146"/>
          <a:ext cx="6343009" cy="18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0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087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3144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385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09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7213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9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7213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96520">
                <a:tc>
                  <a:txBody>
                    <a:bodyPr/>
                    <a:lstStyle/>
                    <a:p>
                      <a:pPr marL="10795" algn="ctr">
                        <a:lnSpc>
                          <a:spcPts val="385"/>
                        </a:lnSpc>
                        <a:spcBef>
                          <a:spcPts val="260"/>
                        </a:spcBef>
                      </a:pPr>
                      <a:r>
                        <a:rPr sz="400" dirty="0">
                          <a:latin typeface="Lucida Sans"/>
                          <a:cs typeface="Lucida Sans"/>
                        </a:rPr>
                        <a:t>dMSA </a:t>
                      </a:r>
                      <a:r>
                        <a:rPr sz="400" spc="-10" dirty="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sz="40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400" spc="-50" dirty="0">
                          <a:latin typeface="Lucida Sans"/>
                          <a:cs typeface="Lucida Sans"/>
                        </a:rPr>
                        <a:t>1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ts val="385"/>
                        </a:lnSpc>
                        <a:spcBef>
                          <a:spcPts val="260"/>
                        </a:spcBef>
                      </a:pPr>
                      <a:r>
                        <a:rPr sz="400" dirty="0">
                          <a:latin typeface="Lucida Sans"/>
                          <a:cs typeface="Lucida Sans"/>
                        </a:rPr>
                        <a:t>dMSA </a:t>
                      </a:r>
                      <a:r>
                        <a:rPr sz="400" spc="-10" dirty="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sz="40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400" spc="-50" dirty="0">
                          <a:latin typeface="Lucida Sans"/>
                          <a:cs typeface="Lucida Sans"/>
                        </a:rPr>
                        <a:t>2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44A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385"/>
                        </a:lnSpc>
                        <a:spcBef>
                          <a:spcPts val="260"/>
                        </a:spcBef>
                      </a:pPr>
                      <a:r>
                        <a:rPr sz="400" dirty="0">
                          <a:latin typeface="Lucida Sans"/>
                          <a:cs typeface="Lucida Sans"/>
                        </a:rPr>
                        <a:t>dMSA </a:t>
                      </a:r>
                      <a:r>
                        <a:rPr sz="400" spc="-10" dirty="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sz="40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400" spc="-50" dirty="0">
                          <a:latin typeface="Lucida Sans"/>
                          <a:cs typeface="Lucida Sans"/>
                        </a:rPr>
                        <a:t>3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92C6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345"/>
                        </a:lnSpc>
                        <a:spcBef>
                          <a:spcPts val="260"/>
                        </a:spcBef>
                      </a:pPr>
                      <a:r>
                        <a:rPr sz="400" dirty="0">
                          <a:latin typeface="Lucida Sans"/>
                          <a:cs typeface="Lucida Sans"/>
                        </a:rPr>
                        <a:t>qMSA </a:t>
                      </a:r>
                      <a:r>
                        <a:rPr sz="400" spc="-10" dirty="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sz="40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400" spc="-50" dirty="0">
                          <a:latin typeface="Lucida Sans"/>
                          <a:cs typeface="Lucida Sans"/>
                        </a:rPr>
                        <a:t>1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ts val="345"/>
                        </a:lnSpc>
                        <a:spcBef>
                          <a:spcPts val="260"/>
                        </a:spcBef>
                      </a:pPr>
                      <a:r>
                        <a:rPr sz="400" dirty="0">
                          <a:latin typeface="Lucida Sans"/>
                          <a:cs typeface="Lucida Sans"/>
                        </a:rPr>
                        <a:t>qMSA </a:t>
                      </a:r>
                      <a:r>
                        <a:rPr sz="400" spc="-10" dirty="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sz="40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400" spc="-50" dirty="0">
                          <a:latin typeface="Lucida Sans"/>
                          <a:cs typeface="Lucida Sans"/>
                        </a:rPr>
                        <a:t>2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44A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375"/>
                        </a:lnSpc>
                        <a:spcBef>
                          <a:spcPts val="260"/>
                        </a:spcBef>
                      </a:pPr>
                      <a:r>
                        <a:rPr sz="400" dirty="0">
                          <a:latin typeface="Lucida Sans"/>
                          <a:cs typeface="Lucida Sans"/>
                        </a:rPr>
                        <a:t>qMSA </a:t>
                      </a:r>
                      <a:r>
                        <a:rPr sz="400" spc="-10" dirty="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sz="40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400" spc="-50" dirty="0">
                          <a:latin typeface="Lucida Sans"/>
                          <a:cs typeface="Lucida Sans"/>
                        </a:rPr>
                        <a:t>3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005B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345"/>
                        </a:lnSpc>
                        <a:spcBef>
                          <a:spcPts val="260"/>
                        </a:spcBef>
                      </a:pPr>
                      <a:r>
                        <a:rPr sz="400" dirty="0">
                          <a:latin typeface="Lucida Sans"/>
                          <a:cs typeface="Lucida Sans"/>
                        </a:rPr>
                        <a:t>qMSA </a:t>
                      </a:r>
                      <a:r>
                        <a:rPr sz="400" spc="-10" dirty="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sz="40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400" spc="-50" dirty="0">
                          <a:latin typeface="Lucida Sans"/>
                          <a:cs typeface="Lucida Sans"/>
                        </a:rPr>
                        <a:t>4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92C6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355"/>
                        </a:lnSpc>
                        <a:spcBef>
                          <a:spcPts val="260"/>
                        </a:spcBef>
                      </a:pPr>
                      <a:r>
                        <a:rPr sz="400" dirty="0">
                          <a:latin typeface="Lucida Sans"/>
                          <a:cs typeface="Lucida Sans"/>
                        </a:rPr>
                        <a:t>mMSA</a:t>
                      </a:r>
                      <a:r>
                        <a:rPr sz="400" spc="-10" dirty="0">
                          <a:latin typeface="Lucida Sans"/>
                          <a:cs typeface="Lucida Sans"/>
                        </a:rPr>
                        <a:t> stage</a:t>
                      </a:r>
                      <a:r>
                        <a:rPr sz="400" spc="-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400" spc="-50" dirty="0">
                          <a:latin typeface="Lucida Sans"/>
                          <a:cs typeface="Lucida Sans"/>
                        </a:rPr>
                        <a:t>1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5"/>
                        </a:lnSpc>
                        <a:spcBef>
                          <a:spcPts val="275"/>
                        </a:spcBef>
                      </a:pPr>
                      <a:r>
                        <a:rPr sz="400" dirty="0">
                          <a:latin typeface="Lucida Sans"/>
                          <a:cs typeface="Lucida Sans"/>
                        </a:rPr>
                        <a:t>mMSA</a:t>
                      </a:r>
                      <a:r>
                        <a:rPr sz="400" spc="-10" dirty="0">
                          <a:latin typeface="Lucida Sans"/>
                          <a:cs typeface="Lucida Sans"/>
                        </a:rPr>
                        <a:t> stage</a:t>
                      </a:r>
                      <a:r>
                        <a:rPr sz="400" spc="-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400" spc="-50" dirty="0">
                          <a:latin typeface="Lucida Sans"/>
                          <a:cs typeface="Lucida Sans"/>
                        </a:rPr>
                        <a:t>2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8741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5"/>
                        </a:lnSpc>
                        <a:spcBef>
                          <a:spcPts val="275"/>
                        </a:spcBef>
                      </a:pPr>
                      <a:r>
                        <a:rPr sz="400" dirty="0">
                          <a:latin typeface="Lucida Sans"/>
                          <a:cs typeface="Lucida Sans"/>
                        </a:rPr>
                        <a:t>mMSA</a:t>
                      </a:r>
                      <a:r>
                        <a:rPr sz="400" spc="-10" dirty="0">
                          <a:latin typeface="Lucida Sans"/>
                          <a:cs typeface="Lucida Sans"/>
                        </a:rPr>
                        <a:t> stage</a:t>
                      </a:r>
                      <a:r>
                        <a:rPr sz="400" spc="-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400" spc="-50" dirty="0">
                          <a:latin typeface="Lucida Sans"/>
                          <a:cs typeface="Lucida Sans"/>
                        </a:rPr>
                        <a:t>3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92C6">
                        <a:alpha val="29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 marL="10160" algn="ctr">
                        <a:lnSpc>
                          <a:spcPts val="470"/>
                        </a:lnSpc>
                      </a:pPr>
                      <a:r>
                        <a:rPr sz="400" spc="-25" dirty="0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470"/>
                        </a:lnSpc>
                      </a:pPr>
                      <a:r>
                        <a:rPr sz="400" spc="-25" dirty="0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44A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470"/>
                        </a:lnSpc>
                      </a:pPr>
                      <a:r>
                        <a:rPr sz="400" spc="-25" dirty="0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2C6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400" spc="-25" dirty="0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400" spc="-25" dirty="0">
                          <a:latin typeface="Lucida Sans"/>
                          <a:cs typeface="Lucida Sans"/>
                        </a:rPr>
                        <a:t>MSA</a:t>
                      </a:r>
                      <a:endParaRPr sz="400" dirty="0">
                        <a:latin typeface="Lucida Sans"/>
                        <a:cs typeface="Lucida Sans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44A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400" spc="-25" dirty="0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005B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400" spc="-25" dirty="0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2C6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00" spc="-25" dirty="0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00" spc="-25" dirty="0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8741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5"/>
                        </a:lnSpc>
                      </a:pPr>
                      <a:r>
                        <a:rPr sz="400" spc="-25" dirty="0">
                          <a:latin typeface="Lucida Sans"/>
                          <a:cs typeface="Lucida Sans"/>
                        </a:rPr>
                        <a:t>MSA</a:t>
                      </a:r>
                      <a:endParaRPr sz="4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2C6">
                        <a:alpha val="29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19" name="object 718">
            <a:extLst>
              <a:ext uri="{FF2B5EF4-FFF2-40B4-BE49-F238E27FC236}">
                <a16:creationId xmlns:a16="http://schemas.microsoft.com/office/drawing/2014/main" id="{A0A74C0A-A2A5-40BB-A86D-FD29F53E8A1B}"/>
              </a:ext>
            </a:extLst>
          </p:cNvPr>
          <p:cNvGrpSpPr/>
          <p:nvPr/>
        </p:nvGrpSpPr>
        <p:grpSpPr>
          <a:xfrm>
            <a:off x="7779260" y="648557"/>
            <a:ext cx="1180465" cy="1243965"/>
            <a:chOff x="5643162" y="1165717"/>
            <a:chExt cx="1180465" cy="1243965"/>
          </a:xfrm>
        </p:grpSpPr>
        <p:sp>
          <p:nvSpPr>
            <p:cNvPr id="720" name="object 719">
              <a:extLst>
                <a:ext uri="{FF2B5EF4-FFF2-40B4-BE49-F238E27FC236}">
                  <a16:creationId xmlns:a16="http://schemas.microsoft.com/office/drawing/2014/main" id="{91548486-C97F-43EF-5439-2ADD1366900E}"/>
                </a:ext>
              </a:extLst>
            </p:cNvPr>
            <p:cNvSpPr/>
            <p:nvPr/>
          </p:nvSpPr>
          <p:spPr>
            <a:xfrm>
              <a:off x="5861150" y="170257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332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0">
              <a:extLst>
                <a:ext uri="{FF2B5EF4-FFF2-40B4-BE49-F238E27FC236}">
                  <a16:creationId xmlns:a16="http://schemas.microsoft.com/office/drawing/2014/main" id="{C1E7E195-5ED0-3549-5BD5-B2DCAA7C7892}"/>
                </a:ext>
              </a:extLst>
            </p:cNvPr>
            <p:cNvSpPr/>
            <p:nvPr/>
          </p:nvSpPr>
          <p:spPr>
            <a:xfrm>
              <a:off x="5890914" y="167786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1">
              <a:extLst>
                <a:ext uri="{FF2B5EF4-FFF2-40B4-BE49-F238E27FC236}">
                  <a16:creationId xmlns:a16="http://schemas.microsoft.com/office/drawing/2014/main" id="{89555B53-0365-D418-1795-01D8E98CEB31}"/>
                </a:ext>
              </a:extLst>
            </p:cNvPr>
            <p:cNvSpPr/>
            <p:nvPr/>
          </p:nvSpPr>
          <p:spPr>
            <a:xfrm>
              <a:off x="5653297" y="2275587"/>
              <a:ext cx="208279" cy="6985"/>
            </a:xfrm>
            <a:custGeom>
              <a:avLst/>
              <a:gdLst/>
              <a:ahLst/>
              <a:cxnLst/>
              <a:rect l="l" t="t" r="r" b="b"/>
              <a:pathLst>
                <a:path w="208279" h="6985">
                  <a:moveTo>
                    <a:pt x="0" y="6451"/>
                  </a:moveTo>
                  <a:lnTo>
                    <a:pt x="207848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2">
              <a:extLst>
                <a:ext uri="{FF2B5EF4-FFF2-40B4-BE49-F238E27FC236}">
                  <a16:creationId xmlns:a16="http://schemas.microsoft.com/office/drawing/2014/main" id="{4A32986C-6288-D23B-7B64-A53534C09FEC}"/>
                </a:ext>
              </a:extLst>
            </p:cNvPr>
            <p:cNvSpPr/>
            <p:nvPr/>
          </p:nvSpPr>
          <p:spPr>
            <a:xfrm>
              <a:off x="5870506" y="1702605"/>
              <a:ext cx="0" cy="583565"/>
            </a:xfrm>
            <a:custGeom>
              <a:avLst/>
              <a:gdLst/>
              <a:ahLst/>
              <a:cxnLst/>
              <a:rect l="l" t="t" r="r" b="b"/>
              <a:pathLst>
                <a:path h="583564">
                  <a:moveTo>
                    <a:pt x="0" y="583018"/>
                  </a:moveTo>
                  <a:lnTo>
                    <a:pt x="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3">
              <a:extLst>
                <a:ext uri="{FF2B5EF4-FFF2-40B4-BE49-F238E27FC236}">
                  <a16:creationId xmlns:a16="http://schemas.microsoft.com/office/drawing/2014/main" id="{CD108BB6-92D5-5067-3147-3AAB712AF346}"/>
                </a:ext>
              </a:extLst>
            </p:cNvPr>
            <p:cNvSpPr/>
            <p:nvPr/>
          </p:nvSpPr>
          <p:spPr>
            <a:xfrm>
              <a:off x="6417100" y="1695045"/>
              <a:ext cx="105410" cy="0"/>
            </a:xfrm>
            <a:custGeom>
              <a:avLst/>
              <a:gdLst/>
              <a:ahLst/>
              <a:cxnLst/>
              <a:rect l="l" t="t" r="r" b="b"/>
              <a:pathLst>
                <a:path w="105409">
                  <a:moveTo>
                    <a:pt x="0" y="0"/>
                  </a:moveTo>
                  <a:lnTo>
                    <a:pt x="10537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4">
              <a:extLst>
                <a:ext uri="{FF2B5EF4-FFF2-40B4-BE49-F238E27FC236}">
                  <a16:creationId xmlns:a16="http://schemas.microsoft.com/office/drawing/2014/main" id="{3AA39CDC-62EB-B10F-54AA-6296CACF11F2}"/>
                </a:ext>
              </a:extLst>
            </p:cNvPr>
            <p:cNvSpPr/>
            <p:nvPr/>
          </p:nvSpPr>
          <p:spPr>
            <a:xfrm>
              <a:off x="6504916" y="1670331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59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5">
              <a:extLst>
                <a:ext uri="{FF2B5EF4-FFF2-40B4-BE49-F238E27FC236}">
                  <a16:creationId xmlns:a16="http://schemas.microsoft.com/office/drawing/2014/main" id="{79A0810F-BBBD-A50B-E3DF-73D4BA549890}"/>
                </a:ext>
              </a:extLst>
            </p:cNvPr>
            <p:cNvSpPr/>
            <p:nvPr/>
          </p:nvSpPr>
          <p:spPr>
            <a:xfrm>
              <a:off x="6798319" y="1808194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0" y="55824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6">
              <a:extLst>
                <a:ext uri="{FF2B5EF4-FFF2-40B4-BE49-F238E27FC236}">
                  <a16:creationId xmlns:a16="http://schemas.microsoft.com/office/drawing/2014/main" id="{FB95EEAA-A719-D5FE-BC68-91E18011DBEE}"/>
                </a:ext>
              </a:extLst>
            </p:cNvPr>
            <p:cNvSpPr/>
            <p:nvPr/>
          </p:nvSpPr>
          <p:spPr>
            <a:xfrm>
              <a:off x="6773604" y="2348874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7">
              <a:extLst>
                <a:ext uri="{FF2B5EF4-FFF2-40B4-BE49-F238E27FC236}">
                  <a16:creationId xmlns:a16="http://schemas.microsoft.com/office/drawing/2014/main" id="{E3C23BD5-783F-0762-2383-493A4AF9FB9D}"/>
                </a:ext>
              </a:extLst>
            </p:cNvPr>
            <p:cNvSpPr/>
            <p:nvPr/>
          </p:nvSpPr>
          <p:spPr>
            <a:xfrm>
              <a:off x="6798319" y="1165717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h="393700">
                  <a:moveTo>
                    <a:pt x="0" y="0"/>
                  </a:moveTo>
                  <a:lnTo>
                    <a:pt x="0" y="393572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8">
              <a:extLst>
                <a:ext uri="{FF2B5EF4-FFF2-40B4-BE49-F238E27FC236}">
                  <a16:creationId xmlns:a16="http://schemas.microsoft.com/office/drawing/2014/main" id="{11CE0CC5-AB25-016D-0404-0AB946CE5396}"/>
                </a:ext>
              </a:extLst>
            </p:cNvPr>
            <p:cNvSpPr/>
            <p:nvPr/>
          </p:nvSpPr>
          <p:spPr>
            <a:xfrm>
              <a:off x="6773604" y="154172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0" name="object 729">
            <a:extLst>
              <a:ext uri="{FF2B5EF4-FFF2-40B4-BE49-F238E27FC236}">
                <a16:creationId xmlns:a16="http://schemas.microsoft.com/office/drawing/2014/main" id="{D5A1B8F1-7965-025B-6EFF-1DE5FA6AB66D}"/>
              </a:ext>
            </a:extLst>
          </p:cNvPr>
          <p:cNvSpPr txBox="1"/>
          <p:nvPr/>
        </p:nvSpPr>
        <p:spPr>
          <a:xfrm>
            <a:off x="8687093" y="984929"/>
            <a:ext cx="210820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731" name="object 730">
            <a:extLst>
              <a:ext uri="{FF2B5EF4-FFF2-40B4-BE49-F238E27FC236}">
                <a16:creationId xmlns:a16="http://schemas.microsoft.com/office/drawing/2014/main" id="{BE03F3D1-ACC8-87BD-5C76-592B7E501F87}"/>
              </a:ext>
            </a:extLst>
          </p:cNvPr>
          <p:cNvSpPr txBox="1"/>
          <p:nvPr/>
        </p:nvSpPr>
        <p:spPr>
          <a:xfrm>
            <a:off x="8134135" y="318635"/>
            <a:ext cx="259079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-20" dirty="0">
                <a:latin typeface="Lucida Sans"/>
                <a:cs typeface="Lucida Sans"/>
              </a:rPr>
              <a:t>mMSA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732" name="object 731">
            <a:extLst>
              <a:ext uri="{FF2B5EF4-FFF2-40B4-BE49-F238E27FC236}">
                <a16:creationId xmlns:a16="http://schemas.microsoft.com/office/drawing/2014/main" id="{E1D94102-5529-D263-F53D-EB9DB0817169}"/>
              </a:ext>
            </a:extLst>
          </p:cNvPr>
          <p:cNvSpPr txBox="1"/>
          <p:nvPr/>
        </p:nvSpPr>
        <p:spPr>
          <a:xfrm>
            <a:off x="2701016" y="601895"/>
            <a:ext cx="131445" cy="1513205"/>
          </a:xfrm>
          <a:prstGeom prst="rect">
            <a:avLst/>
          </a:prstGeom>
        </p:spPr>
        <p:txBody>
          <a:bodyPr vert="vert270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600" spc="-10" dirty="0">
                <a:latin typeface="Lucida Sans"/>
                <a:cs typeface="Lucida Sans"/>
              </a:rPr>
              <a:t>Multiple</a:t>
            </a:r>
            <a:r>
              <a:rPr sz="600" spc="15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sequence</a:t>
            </a:r>
            <a:r>
              <a:rPr sz="600" spc="15" dirty="0">
                <a:latin typeface="Lucida Sans"/>
                <a:cs typeface="Lucida Sans"/>
              </a:rPr>
              <a:t> </a:t>
            </a:r>
            <a:r>
              <a:rPr sz="600" spc="-20" dirty="0">
                <a:latin typeface="Lucida Sans"/>
                <a:cs typeface="Lucida Sans"/>
              </a:rPr>
              <a:t>alignments</a:t>
            </a:r>
            <a:r>
              <a:rPr sz="600" spc="20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generation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733" name="object 732">
            <a:extLst>
              <a:ext uri="{FF2B5EF4-FFF2-40B4-BE49-F238E27FC236}">
                <a16:creationId xmlns:a16="http://schemas.microsoft.com/office/drawing/2014/main" id="{2EE1B3EA-56EF-530B-1A17-7BC00BF69462}"/>
              </a:ext>
            </a:extLst>
          </p:cNvPr>
          <p:cNvSpPr txBox="1"/>
          <p:nvPr/>
        </p:nvSpPr>
        <p:spPr>
          <a:xfrm>
            <a:off x="2658794" y="2588963"/>
            <a:ext cx="222885" cy="770890"/>
          </a:xfrm>
          <a:prstGeom prst="rect">
            <a:avLst/>
          </a:prstGeom>
        </p:spPr>
        <p:txBody>
          <a:bodyPr vert="vert270" wrap="square" lIns="0" tIns="22860" rIns="0" bIns="0" rtlCol="0">
            <a:spAutoFit/>
          </a:bodyPr>
          <a:lstStyle/>
          <a:p>
            <a:pPr marL="12700" marR="5080" indent="41910">
              <a:lnSpc>
                <a:spcPct val="100000"/>
              </a:lnSpc>
              <a:spcBef>
                <a:spcPts val="180"/>
              </a:spcBef>
            </a:pPr>
            <a:r>
              <a:rPr sz="600" spc="-10" dirty="0">
                <a:latin typeface="Lucida Sans"/>
                <a:cs typeface="Lucida Sans"/>
              </a:rPr>
              <a:t>Multiple</a:t>
            </a:r>
            <a:r>
              <a:rPr sz="600" spc="-5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sequence</a:t>
            </a:r>
            <a:r>
              <a:rPr sz="600" spc="500" dirty="0">
                <a:latin typeface="Lucida Sans"/>
                <a:cs typeface="Lucida Sans"/>
              </a:rPr>
              <a:t> </a:t>
            </a:r>
            <a:r>
              <a:rPr sz="600" spc="-20" dirty="0">
                <a:latin typeface="Lucida Sans"/>
                <a:cs typeface="Lucida Sans"/>
              </a:rPr>
              <a:t>alignments</a:t>
            </a:r>
            <a:r>
              <a:rPr sz="600" spc="35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selection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734" name="object 733">
            <a:extLst>
              <a:ext uri="{FF2B5EF4-FFF2-40B4-BE49-F238E27FC236}">
                <a16:creationId xmlns:a16="http://schemas.microsoft.com/office/drawing/2014/main" id="{A8A02311-FED1-F223-BEFD-06FD8F63D0B6}"/>
              </a:ext>
            </a:extLst>
          </p:cNvPr>
          <p:cNvGrpSpPr/>
          <p:nvPr/>
        </p:nvGrpSpPr>
        <p:grpSpPr>
          <a:xfrm>
            <a:off x="2899307" y="2485095"/>
            <a:ext cx="2087880" cy="923290"/>
            <a:chOff x="763209" y="3002255"/>
            <a:chExt cx="2087880" cy="923290"/>
          </a:xfrm>
        </p:grpSpPr>
        <p:sp>
          <p:nvSpPr>
            <p:cNvPr id="735" name="object 734">
              <a:extLst>
                <a:ext uri="{FF2B5EF4-FFF2-40B4-BE49-F238E27FC236}">
                  <a16:creationId xmlns:a16="http://schemas.microsoft.com/office/drawing/2014/main" id="{FB99A97C-ADDC-FB3F-1520-33936D991F64}"/>
                </a:ext>
              </a:extLst>
            </p:cNvPr>
            <p:cNvSpPr/>
            <p:nvPr/>
          </p:nvSpPr>
          <p:spPr>
            <a:xfrm>
              <a:off x="765898" y="3002255"/>
              <a:ext cx="2085339" cy="923290"/>
            </a:xfrm>
            <a:custGeom>
              <a:avLst/>
              <a:gdLst/>
              <a:ahLst/>
              <a:cxnLst/>
              <a:rect l="l" t="t" r="r" b="b"/>
              <a:pathLst>
                <a:path w="2085339" h="923289">
                  <a:moveTo>
                    <a:pt x="2084984" y="0"/>
                  </a:moveTo>
                  <a:lnTo>
                    <a:pt x="0" y="0"/>
                  </a:lnTo>
                  <a:lnTo>
                    <a:pt x="0" y="922832"/>
                  </a:lnTo>
                  <a:lnTo>
                    <a:pt x="2084984" y="922832"/>
                  </a:lnTo>
                  <a:lnTo>
                    <a:pt x="2084984" y="0"/>
                  </a:lnTo>
                  <a:close/>
                </a:path>
              </a:pathLst>
            </a:custGeom>
            <a:solidFill>
              <a:srgbClr val="BBBDB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5">
              <a:extLst>
                <a:ext uri="{FF2B5EF4-FFF2-40B4-BE49-F238E27FC236}">
                  <a16:creationId xmlns:a16="http://schemas.microsoft.com/office/drawing/2014/main" id="{D3007E7E-626A-16A1-D5ED-A07B4A37C6A5}"/>
                </a:ext>
              </a:extLst>
            </p:cNvPr>
            <p:cNvSpPr/>
            <p:nvPr/>
          </p:nvSpPr>
          <p:spPr>
            <a:xfrm>
              <a:off x="770829" y="3372213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59" h="635">
                  <a:moveTo>
                    <a:pt x="35077" y="457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6">
              <a:extLst>
                <a:ext uri="{FF2B5EF4-FFF2-40B4-BE49-F238E27FC236}">
                  <a16:creationId xmlns:a16="http://schemas.microsoft.com/office/drawing/2014/main" id="{9DB2E319-DFC6-95CE-A1D1-326A5DB721C7}"/>
                </a:ext>
              </a:extLst>
            </p:cNvPr>
            <p:cNvSpPr/>
            <p:nvPr/>
          </p:nvSpPr>
          <p:spPr>
            <a:xfrm>
              <a:off x="792494" y="3353964"/>
              <a:ext cx="45720" cy="37465"/>
            </a:xfrm>
            <a:custGeom>
              <a:avLst/>
              <a:gdLst/>
              <a:ahLst/>
              <a:cxnLst/>
              <a:rect l="l" t="t" r="r" b="b"/>
              <a:pathLst>
                <a:path w="45719" h="37464">
                  <a:moveTo>
                    <a:pt x="482" y="0"/>
                  </a:moveTo>
                  <a:lnTo>
                    <a:pt x="11010" y="18681"/>
                  </a:lnTo>
                  <a:lnTo>
                    <a:pt x="0" y="37071"/>
                  </a:lnTo>
                  <a:lnTo>
                    <a:pt x="45605" y="19126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7">
              <a:extLst>
                <a:ext uri="{FF2B5EF4-FFF2-40B4-BE49-F238E27FC236}">
                  <a16:creationId xmlns:a16="http://schemas.microsoft.com/office/drawing/2014/main" id="{CAE2B47D-71B1-E7A9-570D-207D400668F1}"/>
                </a:ext>
              </a:extLst>
            </p:cNvPr>
            <p:cNvSpPr/>
            <p:nvPr/>
          </p:nvSpPr>
          <p:spPr>
            <a:xfrm>
              <a:off x="832755" y="3253433"/>
              <a:ext cx="0" cy="315595"/>
            </a:xfrm>
            <a:custGeom>
              <a:avLst/>
              <a:gdLst/>
              <a:ahLst/>
              <a:cxnLst/>
              <a:rect l="l" t="t" r="r" b="b"/>
              <a:pathLst>
                <a:path h="315595">
                  <a:moveTo>
                    <a:pt x="0" y="31529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8">
              <a:extLst>
                <a:ext uri="{FF2B5EF4-FFF2-40B4-BE49-F238E27FC236}">
                  <a16:creationId xmlns:a16="http://schemas.microsoft.com/office/drawing/2014/main" id="{C8CF125B-75CA-09D8-E2FD-6BCA10F64DF7}"/>
                </a:ext>
              </a:extLst>
            </p:cNvPr>
            <p:cNvSpPr/>
            <p:nvPr/>
          </p:nvSpPr>
          <p:spPr>
            <a:xfrm>
              <a:off x="1410449" y="3158795"/>
              <a:ext cx="349885" cy="415290"/>
            </a:xfrm>
            <a:custGeom>
              <a:avLst/>
              <a:gdLst/>
              <a:ahLst/>
              <a:cxnLst/>
              <a:rect l="l" t="t" r="r" b="b"/>
              <a:pathLst>
                <a:path w="349885" h="415289">
                  <a:moveTo>
                    <a:pt x="349542" y="0"/>
                  </a:moveTo>
                  <a:lnTo>
                    <a:pt x="0" y="0"/>
                  </a:lnTo>
                  <a:lnTo>
                    <a:pt x="0" y="414959"/>
                  </a:lnTo>
                  <a:lnTo>
                    <a:pt x="349542" y="414959"/>
                  </a:lnTo>
                  <a:lnTo>
                    <a:pt x="349542" y="0"/>
                  </a:lnTo>
                  <a:close/>
                </a:path>
              </a:pathLst>
            </a:custGeom>
            <a:solidFill>
              <a:srgbClr val="E0E1E2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39">
              <a:extLst>
                <a:ext uri="{FF2B5EF4-FFF2-40B4-BE49-F238E27FC236}">
                  <a16:creationId xmlns:a16="http://schemas.microsoft.com/office/drawing/2014/main" id="{804A39DF-9383-83F0-6DCE-35FCF1816D57}"/>
                </a:ext>
              </a:extLst>
            </p:cNvPr>
            <p:cNvSpPr/>
            <p:nvPr/>
          </p:nvSpPr>
          <p:spPr>
            <a:xfrm>
              <a:off x="1744797" y="315879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0" y="0"/>
                  </a:moveTo>
                  <a:lnTo>
                    <a:pt x="15201" y="0"/>
                  </a:lnTo>
                  <a:lnTo>
                    <a:pt x="15201" y="15201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0">
              <a:extLst>
                <a:ext uri="{FF2B5EF4-FFF2-40B4-BE49-F238E27FC236}">
                  <a16:creationId xmlns:a16="http://schemas.microsoft.com/office/drawing/2014/main" id="{CBF419D7-635A-FB43-A6D0-B16B0542FDEC}"/>
                </a:ext>
              </a:extLst>
            </p:cNvPr>
            <p:cNvSpPr/>
            <p:nvPr/>
          </p:nvSpPr>
          <p:spPr>
            <a:xfrm>
              <a:off x="1759995" y="3203571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0"/>
                  </a:moveTo>
                  <a:lnTo>
                    <a:pt x="0" y="340182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1">
              <a:extLst>
                <a:ext uri="{FF2B5EF4-FFF2-40B4-BE49-F238E27FC236}">
                  <a16:creationId xmlns:a16="http://schemas.microsoft.com/office/drawing/2014/main" id="{2995C6C4-4076-E4C0-D45B-647085B3721C}"/>
                </a:ext>
              </a:extLst>
            </p:cNvPr>
            <p:cNvSpPr/>
            <p:nvPr/>
          </p:nvSpPr>
          <p:spPr>
            <a:xfrm>
              <a:off x="1744793" y="3558544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01" y="0"/>
                  </a:moveTo>
                  <a:lnTo>
                    <a:pt x="15201" y="15201"/>
                  </a:lnTo>
                  <a:lnTo>
                    <a:pt x="0" y="15201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2">
              <a:extLst>
                <a:ext uri="{FF2B5EF4-FFF2-40B4-BE49-F238E27FC236}">
                  <a16:creationId xmlns:a16="http://schemas.microsoft.com/office/drawing/2014/main" id="{6E9DB1E2-5ADD-AAAE-61F2-787A2CD3C02C}"/>
                </a:ext>
              </a:extLst>
            </p:cNvPr>
            <p:cNvSpPr/>
            <p:nvPr/>
          </p:nvSpPr>
          <p:spPr>
            <a:xfrm>
              <a:off x="1440168" y="3573743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275615" y="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3">
              <a:extLst>
                <a:ext uri="{FF2B5EF4-FFF2-40B4-BE49-F238E27FC236}">
                  <a16:creationId xmlns:a16="http://schemas.microsoft.com/office/drawing/2014/main" id="{74F9E319-9542-D9EF-C394-BF6AA5632AC9}"/>
                </a:ext>
              </a:extLst>
            </p:cNvPr>
            <p:cNvSpPr/>
            <p:nvPr/>
          </p:nvSpPr>
          <p:spPr>
            <a:xfrm>
              <a:off x="1410456" y="355854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5201" y="15201"/>
                  </a:moveTo>
                  <a:lnTo>
                    <a:pt x="0" y="15201"/>
                  </a:ln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4">
              <a:extLst>
                <a:ext uri="{FF2B5EF4-FFF2-40B4-BE49-F238E27FC236}">
                  <a16:creationId xmlns:a16="http://schemas.microsoft.com/office/drawing/2014/main" id="{72C9F8BA-612E-477C-8B0C-800D3BE80430}"/>
                </a:ext>
              </a:extLst>
            </p:cNvPr>
            <p:cNvSpPr/>
            <p:nvPr/>
          </p:nvSpPr>
          <p:spPr>
            <a:xfrm>
              <a:off x="1410459" y="3188781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340182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5">
              <a:extLst>
                <a:ext uri="{FF2B5EF4-FFF2-40B4-BE49-F238E27FC236}">
                  <a16:creationId xmlns:a16="http://schemas.microsoft.com/office/drawing/2014/main" id="{7253F4AB-9DC8-9755-BC04-CA52BEE8AD6C}"/>
                </a:ext>
              </a:extLst>
            </p:cNvPr>
            <p:cNvSpPr/>
            <p:nvPr/>
          </p:nvSpPr>
          <p:spPr>
            <a:xfrm>
              <a:off x="1410459" y="31587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0" y="15201"/>
                  </a:moveTo>
                  <a:lnTo>
                    <a:pt x="0" y="0"/>
                  </a:lnTo>
                  <a:lnTo>
                    <a:pt x="15201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6">
              <a:extLst>
                <a:ext uri="{FF2B5EF4-FFF2-40B4-BE49-F238E27FC236}">
                  <a16:creationId xmlns:a16="http://schemas.microsoft.com/office/drawing/2014/main" id="{37F8C4FA-F151-A6DF-42AE-34BCE882481C}"/>
                </a:ext>
              </a:extLst>
            </p:cNvPr>
            <p:cNvSpPr/>
            <p:nvPr/>
          </p:nvSpPr>
          <p:spPr>
            <a:xfrm>
              <a:off x="1454671" y="3158791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275615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7">
              <a:extLst>
                <a:ext uri="{FF2B5EF4-FFF2-40B4-BE49-F238E27FC236}">
                  <a16:creationId xmlns:a16="http://schemas.microsoft.com/office/drawing/2014/main" id="{3C874CDA-D491-2176-1D21-857935D5ABA3}"/>
                </a:ext>
              </a:extLst>
            </p:cNvPr>
            <p:cNvSpPr/>
            <p:nvPr/>
          </p:nvSpPr>
          <p:spPr>
            <a:xfrm>
              <a:off x="1306597" y="3039897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h="170180">
                  <a:moveTo>
                    <a:pt x="0" y="0"/>
                  </a:moveTo>
                  <a:lnTo>
                    <a:pt x="0" y="169976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8">
              <a:extLst>
                <a:ext uri="{FF2B5EF4-FFF2-40B4-BE49-F238E27FC236}">
                  <a16:creationId xmlns:a16="http://schemas.microsoft.com/office/drawing/2014/main" id="{4F626364-3B4B-6E0E-D442-DA19D3EC4CF1}"/>
                </a:ext>
              </a:extLst>
            </p:cNvPr>
            <p:cNvSpPr/>
            <p:nvPr/>
          </p:nvSpPr>
          <p:spPr>
            <a:xfrm>
              <a:off x="959872" y="3035879"/>
              <a:ext cx="346710" cy="0"/>
            </a:xfrm>
            <a:custGeom>
              <a:avLst/>
              <a:gdLst/>
              <a:ahLst/>
              <a:cxnLst/>
              <a:rect l="l" t="t" r="r" b="b"/>
              <a:pathLst>
                <a:path w="346709">
                  <a:moveTo>
                    <a:pt x="0" y="0"/>
                  </a:moveTo>
                  <a:lnTo>
                    <a:pt x="346227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49">
              <a:extLst>
                <a:ext uri="{FF2B5EF4-FFF2-40B4-BE49-F238E27FC236}">
                  <a16:creationId xmlns:a16="http://schemas.microsoft.com/office/drawing/2014/main" id="{AAFEB84A-3175-E0F1-960C-97AF69ED76F3}"/>
                </a:ext>
              </a:extLst>
            </p:cNvPr>
            <p:cNvSpPr/>
            <p:nvPr/>
          </p:nvSpPr>
          <p:spPr>
            <a:xfrm>
              <a:off x="858989" y="3203070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40" h="170179">
                  <a:moveTo>
                    <a:pt x="345224" y="169976"/>
                  </a:moveTo>
                  <a:lnTo>
                    <a:pt x="0" y="169976"/>
                  </a:lnTo>
                  <a:lnTo>
                    <a:pt x="0" y="0"/>
                  </a:lnTo>
                  <a:lnTo>
                    <a:pt x="345224" y="0"/>
                  </a:lnTo>
                  <a:lnTo>
                    <a:pt x="345224" y="169976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0">
              <a:extLst>
                <a:ext uri="{FF2B5EF4-FFF2-40B4-BE49-F238E27FC236}">
                  <a16:creationId xmlns:a16="http://schemas.microsoft.com/office/drawing/2014/main" id="{255CAD4D-A25A-296E-59FB-FACB2F97FFED}"/>
                </a:ext>
              </a:extLst>
            </p:cNvPr>
            <p:cNvSpPr/>
            <p:nvPr/>
          </p:nvSpPr>
          <p:spPr>
            <a:xfrm>
              <a:off x="854834" y="3035195"/>
              <a:ext cx="450850" cy="172085"/>
            </a:xfrm>
            <a:custGeom>
              <a:avLst/>
              <a:gdLst/>
              <a:ahLst/>
              <a:cxnLst/>
              <a:rect l="l" t="t" r="r" b="b"/>
              <a:pathLst>
                <a:path w="450850" h="172085">
                  <a:moveTo>
                    <a:pt x="449071" y="3187"/>
                  </a:moveTo>
                  <a:lnTo>
                    <a:pt x="103593" y="3187"/>
                  </a:lnTo>
                  <a:lnTo>
                    <a:pt x="495" y="166903"/>
                  </a:lnTo>
                  <a:lnTo>
                    <a:pt x="0" y="171894"/>
                  </a:lnTo>
                  <a:lnTo>
                    <a:pt x="346227" y="171894"/>
                  </a:lnTo>
                  <a:lnTo>
                    <a:pt x="345566" y="170370"/>
                  </a:lnTo>
                  <a:lnTo>
                    <a:pt x="450672" y="3467"/>
                  </a:lnTo>
                  <a:lnTo>
                    <a:pt x="449071" y="3187"/>
                  </a:lnTo>
                  <a:close/>
                </a:path>
                <a:path w="450850" h="172085">
                  <a:moveTo>
                    <a:pt x="105600" y="0"/>
                  </a:moveTo>
                  <a:lnTo>
                    <a:pt x="102844" y="3187"/>
                  </a:lnTo>
                  <a:lnTo>
                    <a:pt x="103593" y="3187"/>
                  </a:lnTo>
                  <a:lnTo>
                    <a:pt x="105600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1">
              <a:extLst>
                <a:ext uri="{FF2B5EF4-FFF2-40B4-BE49-F238E27FC236}">
                  <a16:creationId xmlns:a16="http://schemas.microsoft.com/office/drawing/2014/main" id="{DE767DBE-E214-EF91-E987-8AE7B6CB5828}"/>
                </a:ext>
              </a:extLst>
            </p:cNvPr>
            <p:cNvSpPr/>
            <p:nvPr/>
          </p:nvSpPr>
          <p:spPr>
            <a:xfrm>
              <a:off x="854834" y="3035195"/>
              <a:ext cx="450850" cy="172085"/>
            </a:xfrm>
            <a:custGeom>
              <a:avLst/>
              <a:gdLst/>
              <a:ahLst/>
              <a:cxnLst/>
              <a:rect l="l" t="t" r="r" b="b"/>
              <a:pathLst>
                <a:path w="450850" h="172085">
                  <a:moveTo>
                    <a:pt x="102844" y="3187"/>
                  </a:moveTo>
                  <a:lnTo>
                    <a:pt x="449071" y="3187"/>
                  </a:lnTo>
                  <a:lnTo>
                    <a:pt x="450672" y="3467"/>
                  </a:lnTo>
                  <a:lnTo>
                    <a:pt x="345566" y="170370"/>
                  </a:lnTo>
                  <a:lnTo>
                    <a:pt x="346227" y="171894"/>
                  </a:lnTo>
                  <a:lnTo>
                    <a:pt x="0" y="171894"/>
                  </a:lnTo>
                  <a:lnTo>
                    <a:pt x="495" y="166903"/>
                  </a:lnTo>
                  <a:lnTo>
                    <a:pt x="10560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2">
              <a:extLst>
                <a:ext uri="{FF2B5EF4-FFF2-40B4-BE49-F238E27FC236}">
                  <a16:creationId xmlns:a16="http://schemas.microsoft.com/office/drawing/2014/main" id="{A5E5E96F-73E8-6D1B-84DE-C782DF0038DD}"/>
                </a:ext>
              </a:extLst>
            </p:cNvPr>
            <p:cNvSpPr/>
            <p:nvPr/>
          </p:nvSpPr>
          <p:spPr>
            <a:xfrm>
              <a:off x="857516" y="3204311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40" h="170179">
                  <a:moveTo>
                    <a:pt x="345224" y="0"/>
                  </a:moveTo>
                  <a:lnTo>
                    <a:pt x="0" y="0"/>
                  </a:lnTo>
                  <a:lnTo>
                    <a:pt x="0" y="169976"/>
                  </a:lnTo>
                  <a:lnTo>
                    <a:pt x="345224" y="169976"/>
                  </a:lnTo>
                  <a:lnTo>
                    <a:pt x="345224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3">
              <a:extLst>
                <a:ext uri="{FF2B5EF4-FFF2-40B4-BE49-F238E27FC236}">
                  <a16:creationId xmlns:a16="http://schemas.microsoft.com/office/drawing/2014/main" id="{E499CA74-1321-C842-83BC-2469756EF636}"/>
                </a:ext>
              </a:extLst>
            </p:cNvPr>
            <p:cNvSpPr/>
            <p:nvPr/>
          </p:nvSpPr>
          <p:spPr>
            <a:xfrm>
              <a:off x="857516" y="3204315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40" h="170179">
                  <a:moveTo>
                    <a:pt x="345224" y="169976"/>
                  </a:moveTo>
                  <a:lnTo>
                    <a:pt x="0" y="169976"/>
                  </a:lnTo>
                  <a:lnTo>
                    <a:pt x="0" y="0"/>
                  </a:lnTo>
                  <a:lnTo>
                    <a:pt x="345224" y="0"/>
                  </a:lnTo>
                  <a:lnTo>
                    <a:pt x="345224" y="169976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4">
              <a:extLst>
                <a:ext uri="{FF2B5EF4-FFF2-40B4-BE49-F238E27FC236}">
                  <a16:creationId xmlns:a16="http://schemas.microsoft.com/office/drawing/2014/main" id="{B26B9B73-8582-CDCE-ACBF-5DB3BA995916}"/>
                </a:ext>
              </a:extLst>
            </p:cNvPr>
            <p:cNvSpPr/>
            <p:nvPr/>
          </p:nvSpPr>
          <p:spPr>
            <a:xfrm>
              <a:off x="1204436" y="3041148"/>
              <a:ext cx="103505" cy="334010"/>
            </a:xfrm>
            <a:custGeom>
              <a:avLst/>
              <a:gdLst/>
              <a:ahLst/>
              <a:cxnLst/>
              <a:rect l="l" t="t" r="r" b="b"/>
              <a:pathLst>
                <a:path w="103505" h="334010">
                  <a:moveTo>
                    <a:pt x="102882" y="0"/>
                  </a:moveTo>
                  <a:lnTo>
                    <a:pt x="0" y="163995"/>
                  </a:lnTo>
                  <a:lnTo>
                    <a:pt x="0" y="333984"/>
                  </a:lnTo>
                  <a:lnTo>
                    <a:pt x="102882" y="169976"/>
                  </a:lnTo>
                  <a:lnTo>
                    <a:pt x="102882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5">
              <a:extLst>
                <a:ext uri="{FF2B5EF4-FFF2-40B4-BE49-F238E27FC236}">
                  <a16:creationId xmlns:a16="http://schemas.microsoft.com/office/drawing/2014/main" id="{C7C9E96F-9800-6ABE-1515-30EE0551F63D}"/>
                </a:ext>
              </a:extLst>
            </p:cNvPr>
            <p:cNvSpPr/>
            <p:nvPr/>
          </p:nvSpPr>
          <p:spPr>
            <a:xfrm>
              <a:off x="1204436" y="3041147"/>
              <a:ext cx="103505" cy="334010"/>
            </a:xfrm>
            <a:custGeom>
              <a:avLst/>
              <a:gdLst/>
              <a:ahLst/>
              <a:cxnLst/>
              <a:rect l="l" t="t" r="r" b="b"/>
              <a:pathLst>
                <a:path w="103505" h="334010">
                  <a:moveTo>
                    <a:pt x="102882" y="0"/>
                  </a:moveTo>
                  <a:lnTo>
                    <a:pt x="102882" y="169976"/>
                  </a:lnTo>
                  <a:lnTo>
                    <a:pt x="0" y="333984"/>
                  </a:lnTo>
                  <a:lnTo>
                    <a:pt x="0" y="163995"/>
                  </a:lnTo>
                  <a:lnTo>
                    <a:pt x="102882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6">
              <a:extLst>
                <a:ext uri="{FF2B5EF4-FFF2-40B4-BE49-F238E27FC236}">
                  <a16:creationId xmlns:a16="http://schemas.microsoft.com/office/drawing/2014/main" id="{A69E0FA4-43B8-7ECA-2CFE-3AEB04EEE86B}"/>
                </a:ext>
              </a:extLst>
            </p:cNvPr>
            <p:cNvSpPr/>
            <p:nvPr/>
          </p:nvSpPr>
          <p:spPr>
            <a:xfrm>
              <a:off x="1204215" y="3033661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09" h="167005">
                  <a:moveTo>
                    <a:pt x="0" y="166903"/>
                  </a:moveTo>
                  <a:lnTo>
                    <a:pt x="10510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7">
              <a:extLst>
                <a:ext uri="{FF2B5EF4-FFF2-40B4-BE49-F238E27FC236}">
                  <a16:creationId xmlns:a16="http://schemas.microsoft.com/office/drawing/2014/main" id="{7F742BB9-EFE1-35E8-7BB4-2A3F970583BF}"/>
                </a:ext>
              </a:extLst>
            </p:cNvPr>
            <p:cNvSpPr/>
            <p:nvPr/>
          </p:nvSpPr>
          <p:spPr>
            <a:xfrm>
              <a:off x="859139" y="3030199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09" h="167005">
                  <a:moveTo>
                    <a:pt x="0" y="166903"/>
                  </a:moveTo>
                  <a:lnTo>
                    <a:pt x="105092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8">
              <a:extLst>
                <a:ext uri="{FF2B5EF4-FFF2-40B4-BE49-F238E27FC236}">
                  <a16:creationId xmlns:a16="http://schemas.microsoft.com/office/drawing/2014/main" id="{A665E6AB-31B0-7799-7C64-11C4889235C8}"/>
                </a:ext>
              </a:extLst>
            </p:cNvPr>
            <p:cNvSpPr/>
            <p:nvPr/>
          </p:nvSpPr>
          <p:spPr>
            <a:xfrm>
              <a:off x="858649" y="3196989"/>
              <a:ext cx="346710" cy="15240"/>
            </a:xfrm>
            <a:custGeom>
              <a:avLst/>
              <a:gdLst/>
              <a:ahLst/>
              <a:cxnLst/>
              <a:rect l="l" t="t" r="r" b="b"/>
              <a:pathLst>
                <a:path w="346709" h="15239">
                  <a:moveTo>
                    <a:pt x="0" y="15201"/>
                  </a:moveTo>
                  <a:lnTo>
                    <a:pt x="346227" y="15201"/>
                  </a:lnTo>
                  <a:lnTo>
                    <a:pt x="346227" y="0"/>
                  </a:lnTo>
                  <a:lnTo>
                    <a:pt x="0" y="0"/>
                  </a:lnTo>
                  <a:lnTo>
                    <a:pt x="0" y="15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59">
              <a:extLst>
                <a:ext uri="{FF2B5EF4-FFF2-40B4-BE49-F238E27FC236}">
                  <a16:creationId xmlns:a16="http://schemas.microsoft.com/office/drawing/2014/main" id="{8B128E28-C737-12A6-2D6F-57EB6787E6B5}"/>
                </a:ext>
              </a:extLst>
            </p:cNvPr>
            <p:cNvSpPr/>
            <p:nvPr/>
          </p:nvSpPr>
          <p:spPr>
            <a:xfrm>
              <a:off x="1203327" y="3214648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09" h="167004">
                  <a:moveTo>
                    <a:pt x="0" y="166903"/>
                  </a:moveTo>
                  <a:lnTo>
                    <a:pt x="10510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0">
              <a:extLst>
                <a:ext uri="{FF2B5EF4-FFF2-40B4-BE49-F238E27FC236}">
                  <a16:creationId xmlns:a16="http://schemas.microsoft.com/office/drawing/2014/main" id="{D38365AC-6665-7E55-8D65-D83A38F6C890}"/>
                </a:ext>
              </a:extLst>
            </p:cNvPr>
            <p:cNvSpPr/>
            <p:nvPr/>
          </p:nvSpPr>
          <p:spPr>
            <a:xfrm>
              <a:off x="864831" y="3464382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40" h="220979">
                  <a:moveTo>
                    <a:pt x="357873" y="0"/>
                  </a:moveTo>
                  <a:lnTo>
                    <a:pt x="0" y="0"/>
                  </a:lnTo>
                  <a:lnTo>
                    <a:pt x="0" y="220599"/>
                  </a:lnTo>
                  <a:lnTo>
                    <a:pt x="357873" y="220599"/>
                  </a:lnTo>
                  <a:lnTo>
                    <a:pt x="357873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1">
              <a:extLst>
                <a:ext uri="{FF2B5EF4-FFF2-40B4-BE49-F238E27FC236}">
                  <a16:creationId xmlns:a16="http://schemas.microsoft.com/office/drawing/2014/main" id="{071080B1-9E9C-5C43-C3BB-A2161251D250}"/>
                </a:ext>
              </a:extLst>
            </p:cNvPr>
            <p:cNvSpPr/>
            <p:nvPr/>
          </p:nvSpPr>
          <p:spPr>
            <a:xfrm>
              <a:off x="864831" y="3464386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40" h="220979">
                  <a:moveTo>
                    <a:pt x="357873" y="220599"/>
                  </a:moveTo>
                  <a:lnTo>
                    <a:pt x="0" y="220599"/>
                  </a:lnTo>
                  <a:lnTo>
                    <a:pt x="0" y="0"/>
                  </a:lnTo>
                  <a:lnTo>
                    <a:pt x="357873" y="0"/>
                  </a:lnTo>
                  <a:lnTo>
                    <a:pt x="357873" y="220599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2">
              <a:extLst>
                <a:ext uri="{FF2B5EF4-FFF2-40B4-BE49-F238E27FC236}">
                  <a16:creationId xmlns:a16="http://schemas.microsoft.com/office/drawing/2014/main" id="{A81612F4-DC39-8513-4BE4-6B96DD988CE0}"/>
                </a:ext>
              </a:extLst>
            </p:cNvPr>
            <p:cNvSpPr/>
            <p:nvPr/>
          </p:nvSpPr>
          <p:spPr>
            <a:xfrm>
              <a:off x="832817" y="3563753"/>
              <a:ext cx="26670" cy="1270"/>
            </a:xfrm>
            <a:custGeom>
              <a:avLst/>
              <a:gdLst/>
              <a:ahLst/>
              <a:cxnLst/>
              <a:rect l="l" t="t" r="r" b="b"/>
              <a:pathLst>
                <a:path w="26669" h="1270">
                  <a:moveTo>
                    <a:pt x="26441" y="113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3">
              <a:extLst>
                <a:ext uri="{FF2B5EF4-FFF2-40B4-BE49-F238E27FC236}">
                  <a16:creationId xmlns:a16="http://schemas.microsoft.com/office/drawing/2014/main" id="{E0E6EA42-EF78-DCA5-A511-3B0D38F20AEB}"/>
                </a:ext>
              </a:extLst>
            </p:cNvPr>
            <p:cNvSpPr/>
            <p:nvPr/>
          </p:nvSpPr>
          <p:spPr>
            <a:xfrm>
              <a:off x="828987" y="3255945"/>
              <a:ext cx="36195" cy="635"/>
            </a:xfrm>
            <a:custGeom>
              <a:avLst/>
              <a:gdLst/>
              <a:ahLst/>
              <a:cxnLst/>
              <a:rect l="l" t="t" r="r" b="b"/>
              <a:pathLst>
                <a:path w="36194" h="635">
                  <a:moveTo>
                    <a:pt x="35839" y="469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4">
              <a:extLst>
                <a:ext uri="{FF2B5EF4-FFF2-40B4-BE49-F238E27FC236}">
                  <a16:creationId xmlns:a16="http://schemas.microsoft.com/office/drawing/2014/main" id="{4E150EBE-07AC-122E-84E3-3AD6F9D10803}"/>
                </a:ext>
              </a:extLst>
            </p:cNvPr>
            <p:cNvSpPr/>
            <p:nvPr/>
          </p:nvSpPr>
          <p:spPr>
            <a:xfrm>
              <a:off x="1329754" y="3371845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80">
                  <a:moveTo>
                    <a:pt x="0" y="0"/>
                  </a:moveTo>
                  <a:lnTo>
                    <a:pt x="106081" y="0"/>
                  </a:lnTo>
                </a:path>
              </a:pathLst>
            </a:custGeom>
            <a:ln w="164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5">
              <a:extLst>
                <a:ext uri="{FF2B5EF4-FFF2-40B4-BE49-F238E27FC236}">
                  <a16:creationId xmlns:a16="http://schemas.microsoft.com/office/drawing/2014/main" id="{11F0C555-00F5-3D3D-D5AC-91CF2C6EACD2}"/>
                </a:ext>
              </a:extLst>
            </p:cNvPr>
            <p:cNvSpPr/>
            <p:nvPr/>
          </p:nvSpPr>
          <p:spPr>
            <a:xfrm>
              <a:off x="1344639" y="3243622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89">
                  <a:moveTo>
                    <a:pt x="0" y="313334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6">
              <a:extLst>
                <a:ext uri="{FF2B5EF4-FFF2-40B4-BE49-F238E27FC236}">
                  <a16:creationId xmlns:a16="http://schemas.microsoft.com/office/drawing/2014/main" id="{8CE1BA50-EC61-0AEA-A2CD-839E33470026}"/>
                </a:ext>
              </a:extLst>
            </p:cNvPr>
            <p:cNvSpPr/>
            <p:nvPr/>
          </p:nvSpPr>
          <p:spPr>
            <a:xfrm>
              <a:off x="1226545" y="3556225"/>
              <a:ext cx="118110" cy="2540"/>
            </a:xfrm>
            <a:custGeom>
              <a:avLst/>
              <a:gdLst/>
              <a:ahLst/>
              <a:cxnLst/>
              <a:rect l="l" t="t" r="r" b="b"/>
              <a:pathLst>
                <a:path w="118109" h="2539">
                  <a:moveTo>
                    <a:pt x="0" y="1968"/>
                  </a:moveTo>
                  <a:lnTo>
                    <a:pt x="118084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7">
              <a:extLst>
                <a:ext uri="{FF2B5EF4-FFF2-40B4-BE49-F238E27FC236}">
                  <a16:creationId xmlns:a16="http://schemas.microsoft.com/office/drawing/2014/main" id="{A9F303D9-9086-3E3D-EEA6-E2F278C8BA05}"/>
                </a:ext>
              </a:extLst>
            </p:cNvPr>
            <p:cNvSpPr/>
            <p:nvPr/>
          </p:nvSpPr>
          <p:spPr>
            <a:xfrm>
              <a:off x="1268958" y="3243105"/>
              <a:ext cx="78740" cy="1270"/>
            </a:xfrm>
            <a:custGeom>
              <a:avLst/>
              <a:gdLst/>
              <a:ahLst/>
              <a:cxnLst/>
              <a:rect l="l" t="t" r="r" b="b"/>
              <a:pathLst>
                <a:path w="78740" h="1269">
                  <a:moveTo>
                    <a:pt x="0" y="1028"/>
                  </a:moveTo>
                  <a:lnTo>
                    <a:pt x="7862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9" name="object 768">
            <a:extLst>
              <a:ext uri="{FF2B5EF4-FFF2-40B4-BE49-F238E27FC236}">
                <a16:creationId xmlns:a16="http://schemas.microsoft.com/office/drawing/2014/main" id="{1C0F4124-F049-57B9-C9B1-FF61C0D518AC}"/>
              </a:ext>
            </a:extLst>
          </p:cNvPr>
          <p:cNvSpPr txBox="1"/>
          <p:nvPr/>
        </p:nvSpPr>
        <p:spPr>
          <a:xfrm>
            <a:off x="3111061" y="2692186"/>
            <a:ext cx="106045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20" dirty="0">
                <a:latin typeface="Lucida Sans"/>
                <a:cs typeface="Lucida Sans"/>
              </a:rPr>
              <a:t>Pair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770" name="object 769">
            <a:extLst>
              <a:ext uri="{FF2B5EF4-FFF2-40B4-BE49-F238E27FC236}">
                <a16:creationId xmlns:a16="http://schemas.microsoft.com/office/drawing/2014/main" id="{0C14627A-8EFA-8E05-29A7-EE18A938B617}"/>
              </a:ext>
            </a:extLst>
          </p:cNvPr>
          <p:cNvSpPr txBox="1"/>
          <p:nvPr/>
        </p:nvSpPr>
        <p:spPr>
          <a:xfrm>
            <a:off x="2993711" y="2737368"/>
            <a:ext cx="340995" cy="8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10" dirty="0">
                <a:latin typeface="Lucida Sans"/>
                <a:cs typeface="Lucida Sans"/>
              </a:rPr>
              <a:t>representation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771" name="object 770">
            <a:extLst>
              <a:ext uri="{FF2B5EF4-FFF2-40B4-BE49-F238E27FC236}">
                <a16:creationId xmlns:a16="http://schemas.microsoft.com/office/drawing/2014/main" id="{890C7B82-5867-8905-01C1-F193DAB3F998}"/>
              </a:ext>
            </a:extLst>
          </p:cNvPr>
          <p:cNvSpPr txBox="1"/>
          <p:nvPr/>
        </p:nvSpPr>
        <p:spPr>
          <a:xfrm>
            <a:off x="3012901" y="2984465"/>
            <a:ext cx="340995" cy="125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90"/>
              </a:lnSpc>
              <a:spcBef>
                <a:spcPts val="105"/>
              </a:spcBef>
            </a:pPr>
            <a:r>
              <a:rPr sz="350" spc="-25" dirty="0">
                <a:latin typeface="Lucida Sans"/>
                <a:cs typeface="Lucida Sans"/>
              </a:rPr>
              <a:t>MSA</a:t>
            </a:r>
            <a:endParaRPr sz="350">
              <a:latin typeface="Lucida Sans"/>
              <a:cs typeface="Lucida Sans"/>
            </a:endParaRPr>
          </a:p>
          <a:p>
            <a:pPr algn="ctr">
              <a:lnSpc>
                <a:spcPts val="390"/>
              </a:lnSpc>
            </a:pPr>
            <a:r>
              <a:rPr sz="350" spc="-10" dirty="0">
                <a:latin typeface="Lucida Sans"/>
                <a:cs typeface="Lucida Sans"/>
              </a:rPr>
              <a:t>representation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772" name="object 771">
            <a:extLst>
              <a:ext uri="{FF2B5EF4-FFF2-40B4-BE49-F238E27FC236}">
                <a16:creationId xmlns:a16="http://schemas.microsoft.com/office/drawing/2014/main" id="{5AFC9765-154D-0A88-140C-8E447C0E8406}"/>
              </a:ext>
            </a:extLst>
          </p:cNvPr>
          <p:cNvGrpSpPr/>
          <p:nvPr/>
        </p:nvGrpSpPr>
        <p:grpSpPr>
          <a:xfrm>
            <a:off x="3564314" y="2659966"/>
            <a:ext cx="105410" cy="367030"/>
            <a:chOff x="1428216" y="3177126"/>
            <a:chExt cx="105410" cy="367030"/>
          </a:xfrm>
        </p:grpSpPr>
        <p:sp>
          <p:nvSpPr>
            <p:cNvPr id="773" name="object 772">
              <a:extLst>
                <a:ext uri="{FF2B5EF4-FFF2-40B4-BE49-F238E27FC236}">
                  <a16:creationId xmlns:a16="http://schemas.microsoft.com/office/drawing/2014/main" id="{2BDD8B9A-D844-604D-7274-6186214CC908}"/>
                </a:ext>
              </a:extLst>
            </p:cNvPr>
            <p:cNvSpPr/>
            <p:nvPr/>
          </p:nvSpPr>
          <p:spPr>
            <a:xfrm>
              <a:off x="1435836" y="3184741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89852" y="0"/>
                  </a:moveTo>
                  <a:lnTo>
                    <a:pt x="0" y="0"/>
                  </a:lnTo>
                  <a:lnTo>
                    <a:pt x="0" y="351485"/>
                  </a:lnTo>
                  <a:lnTo>
                    <a:pt x="89852" y="35148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rgbClr val="BBBDBF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3">
              <a:extLst>
                <a:ext uri="{FF2B5EF4-FFF2-40B4-BE49-F238E27FC236}">
                  <a16:creationId xmlns:a16="http://schemas.microsoft.com/office/drawing/2014/main" id="{1A86A5AE-1D23-BDAE-B3CA-D42B3C111EF5}"/>
                </a:ext>
              </a:extLst>
            </p:cNvPr>
            <p:cNvSpPr/>
            <p:nvPr/>
          </p:nvSpPr>
          <p:spPr>
            <a:xfrm>
              <a:off x="1435836" y="3184746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0" y="0"/>
                  </a:moveTo>
                  <a:lnTo>
                    <a:pt x="89852" y="0"/>
                  </a:lnTo>
                  <a:lnTo>
                    <a:pt x="89852" y="351485"/>
                  </a:lnTo>
                  <a:lnTo>
                    <a:pt x="0" y="351485"/>
                  </a:lnTo>
                  <a:lnTo>
                    <a:pt x="0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5" name="object 774">
            <a:extLst>
              <a:ext uri="{FF2B5EF4-FFF2-40B4-BE49-F238E27FC236}">
                <a16:creationId xmlns:a16="http://schemas.microsoft.com/office/drawing/2014/main" id="{58CEED51-4CA9-AA0A-F3F1-E589871FFFB3}"/>
              </a:ext>
            </a:extLst>
          </p:cNvPr>
          <p:cNvSpPr txBox="1"/>
          <p:nvPr/>
        </p:nvSpPr>
        <p:spPr>
          <a:xfrm>
            <a:off x="3661713" y="2736552"/>
            <a:ext cx="120650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-25" dirty="0">
                <a:latin typeface="Lucida Sans"/>
                <a:cs typeface="Lucida Sans"/>
              </a:rPr>
              <a:t>...</a:t>
            </a:r>
            <a:endParaRPr sz="850">
              <a:latin typeface="Lucida Sans"/>
              <a:cs typeface="Lucida Sans"/>
            </a:endParaRPr>
          </a:p>
        </p:txBody>
      </p:sp>
      <p:sp>
        <p:nvSpPr>
          <p:cNvPr id="776" name="object 775">
            <a:extLst>
              <a:ext uri="{FF2B5EF4-FFF2-40B4-BE49-F238E27FC236}">
                <a16:creationId xmlns:a16="http://schemas.microsoft.com/office/drawing/2014/main" id="{3E641AFC-8A66-741F-FC65-0954D07DB928}"/>
              </a:ext>
            </a:extLst>
          </p:cNvPr>
          <p:cNvSpPr txBox="1"/>
          <p:nvPr/>
        </p:nvSpPr>
        <p:spPr>
          <a:xfrm>
            <a:off x="3543891" y="2534245"/>
            <a:ext cx="358775" cy="85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latin typeface="Lucida Sans"/>
                <a:cs typeface="Lucida Sans"/>
              </a:rPr>
              <a:t>48</a:t>
            </a:r>
            <a:r>
              <a:rPr sz="400" spc="-35" dirty="0">
                <a:latin typeface="Lucida Sans"/>
                <a:cs typeface="Lucida Sans"/>
              </a:rPr>
              <a:t> </a:t>
            </a:r>
            <a:r>
              <a:rPr sz="400" dirty="0">
                <a:latin typeface="Lucida Sans"/>
                <a:cs typeface="Lucida Sans"/>
              </a:rPr>
              <a:t>Evo</a:t>
            </a:r>
            <a:r>
              <a:rPr sz="400" spc="-30" dirty="0">
                <a:latin typeface="Lucida Sans"/>
                <a:cs typeface="Lucida Sans"/>
              </a:rPr>
              <a:t> </a:t>
            </a:r>
            <a:r>
              <a:rPr sz="400" spc="-10" dirty="0">
                <a:latin typeface="Lucida Sans"/>
                <a:cs typeface="Lucida Sans"/>
              </a:rPr>
              <a:t>blocks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777" name="object 776">
            <a:extLst>
              <a:ext uri="{FF2B5EF4-FFF2-40B4-BE49-F238E27FC236}">
                <a16:creationId xmlns:a16="http://schemas.microsoft.com/office/drawing/2014/main" id="{C12D647D-ED0D-0FC7-730C-AB880BF2569F}"/>
              </a:ext>
            </a:extLst>
          </p:cNvPr>
          <p:cNvSpPr txBox="1"/>
          <p:nvPr/>
        </p:nvSpPr>
        <p:spPr>
          <a:xfrm>
            <a:off x="3571912" y="3045198"/>
            <a:ext cx="297815" cy="146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5080" indent="-13335">
              <a:lnSpc>
                <a:spcPct val="100000"/>
              </a:lnSpc>
              <a:spcBef>
                <a:spcPts val="95"/>
              </a:spcBef>
            </a:pPr>
            <a:r>
              <a:rPr sz="400" spc="-10" dirty="0">
                <a:latin typeface="Lucida Sans"/>
                <a:cs typeface="Lucida Sans"/>
              </a:rPr>
              <a:t>AlphaFold2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10" dirty="0">
                <a:latin typeface="Lucida Sans"/>
                <a:cs typeface="Lucida Sans"/>
              </a:rPr>
              <a:t>Evoformer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778" name="object 777">
            <a:extLst>
              <a:ext uri="{FF2B5EF4-FFF2-40B4-BE49-F238E27FC236}">
                <a16:creationId xmlns:a16="http://schemas.microsoft.com/office/drawing/2014/main" id="{AF2A73DE-AF9A-7985-4F7C-0FB037A4CBA2}"/>
              </a:ext>
            </a:extLst>
          </p:cNvPr>
          <p:cNvGrpSpPr/>
          <p:nvPr/>
        </p:nvGrpSpPr>
        <p:grpSpPr>
          <a:xfrm>
            <a:off x="3777153" y="2633490"/>
            <a:ext cx="1109345" cy="430530"/>
            <a:chOff x="1641055" y="3150650"/>
            <a:chExt cx="1109345" cy="430530"/>
          </a:xfrm>
        </p:grpSpPr>
        <p:sp>
          <p:nvSpPr>
            <p:cNvPr id="779" name="object 778">
              <a:extLst>
                <a:ext uri="{FF2B5EF4-FFF2-40B4-BE49-F238E27FC236}">
                  <a16:creationId xmlns:a16="http://schemas.microsoft.com/office/drawing/2014/main" id="{A9A10AD1-F071-4761-8564-89334D600C11}"/>
                </a:ext>
              </a:extLst>
            </p:cNvPr>
            <p:cNvSpPr/>
            <p:nvPr/>
          </p:nvSpPr>
          <p:spPr>
            <a:xfrm>
              <a:off x="1648675" y="3184170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89852" y="0"/>
                  </a:moveTo>
                  <a:lnTo>
                    <a:pt x="0" y="0"/>
                  </a:lnTo>
                  <a:lnTo>
                    <a:pt x="0" y="351497"/>
                  </a:lnTo>
                  <a:lnTo>
                    <a:pt x="89852" y="351497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rgbClr val="BBBDBF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79">
              <a:extLst>
                <a:ext uri="{FF2B5EF4-FFF2-40B4-BE49-F238E27FC236}">
                  <a16:creationId xmlns:a16="http://schemas.microsoft.com/office/drawing/2014/main" id="{931643CE-F3C3-ECED-C093-BF815768B56C}"/>
                </a:ext>
              </a:extLst>
            </p:cNvPr>
            <p:cNvSpPr/>
            <p:nvPr/>
          </p:nvSpPr>
          <p:spPr>
            <a:xfrm>
              <a:off x="1648675" y="3184173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0" y="0"/>
                  </a:moveTo>
                  <a:lnTo>
                    <a:pt x="89852" y="0"/>
                  </a:lnTo>
                  <a:lnTo>
                    <a:pt x="89852" y="351485"/>
                  </a:lnTo>
                  <a:lnTo>
                    <a:pt x="0" y="351485"/>
                  </a:lnTo>
                  <a:lnTo>
                    <a:pt x="0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0">
              <a:extLst>
                <a:ext uri="{FF2B5EF4-FFF2-40B4-BE49-F238E27FC236}">
                  <a16:creationId xmlns:a16="http://schemas.microsoft.com/office/drawing/2014/main" id="{BF61EC56-B9FD-0985-BAA8-8DF272735114}"/>
                </a:ext>
              </a:extLst>
            </p:cNvPr>
            <p:cNvSpPr/>
            <p:nvPr/>
          </p:nvSpPr>
          <p:spPr>
            <a:xfrm>
              <a:off x="1735305" y="3371328"/>
              <a:ext cx="95885" cy="1270"/>
            </a:xfrm>
            <a:custGeom>
              <a:avLst/>
              <a:gdLst/>
              <a:ahLst/>
              <a:cxnLst/>
              <a:rect l="l" t="t" r="r" b="b"/>
              <a:pathLst>
                <a:path w="95885" h="1270">
                  <a:moveTo>
                    <a:pt x="95592" y="1244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1">
              <a:extLst>
                <a:ext uri="{FF2B5EF4-FFF2-40B4-BE49-F238E27FC236}">
                  <a16:creationId xmlns:a16="http://schemas.microsoft.com/office/drawing/2014/main" id="{68ADB86A-12EF-CA5B-CDE5-845CF387AEE1}"/>
                </a:ext>
              </a:extLst>
            </p:cNvPr>
            <p:cNvSpPr/>
            <p:nvPr/>
          </p:nvSpPr>
          <p:spPr>
            <a:xfrm>
              <a:off x="2393022" y="3158274"/>
              <a:ext cx="349885" cy="415290"/>
            </a:xfrm>
            <a:custGeom>
              <a:avLst/>
              <a:gdLst/>
              <a:ahLst/>
              <a:cxnLst/>
              <a:rect l="l" t="t" r="r" b="b"/>
              <a:pathLst>
                <a:path w="349885" h="415289">
                  <a:moveTo>
                    <a:pt x="349542" y="0"/>
                  </a:moveTo>
                  <a:lnTo>
                    <a:pt x="0" y="0"/>
                  </a:lnTo>
                  <a:lnTo>
                    <a:pt x="0" y="414947"/>
                  </a:lnTo>
                  <a:lnTo>
                    <a:pt x="349542" y="414947"/>
                  </a:lnTo>
                  <a:lnTo>
                    <a:pt x="349542" y="0"/>
                  </a:lnTo>
                  <a:close/>
                </a:path>
              </a:pathLst>
            </a:custGeom>
            <a:solidFill>
              <a:srgbClr val="E0E1E2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2">
              <a:extLst>
                <a:ext uri="{FF2B5EF4-FFF2-40B4-BE49-F238E27FC236}">
                  <a16:creationId xmlns:a16="http://schemas.microsoft.com/office/drawing/2014/main" id="{935124B7-237D-3DF1-D97E-ECBCE0518C43}"/>
                </a:ext>
              </a:extLst>
            </p:cNvPr>
            <p:cNvSpPr/>
            <p:nvPr/>
          </p:nvSpPr>
          <p:spPr>
            <a:xfrm>
              <a:off x="2727369" y="315827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0" y="0"/>
                  </a:moveTo>
                  <a:lnTo>
                    <a:pt x="15201" y="0"/>
                  </a:lnTo>
                  <a:lnTo>
                    <a:pt x="15201" y="15201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3">
              <a:extLst>
                <a:ext uri="{FF2B5EF4-FFF2-40B4-BE49-F238E27FC236}">
                  <a16:creationId xmlns:a16="http://schemas.microsoft.com/office/drawing/2014/main" id="{0A3D0A80-434D-6F04-C9FB-F35FB3ADA61A}"/>
                </a:ext>
              </a:extLst>
            </p:cNvPr>
            <p:cNvSpPr/>
            <p:nvPr/>
          </p:nvSpPr>
          <p:spPr>
            <a:xfrm>
              <a:off x="2742568" y="3203051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0"/>
                  </a:moveTo>
                  <a:lnTo>
                    <a:pt x="0" y="340182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4">
              <a:extLst>
                <a:ext uri="{FF2B5EF4-FFF2-40B4-BE49-F238E27FC236}">
                  <a16:creationId xmlns:a16="http://schemas.microsoft.com/office/drawing/2014/main" id="{19544CC0-6832-089F-7B37-64E29279B554}"/>
                </a:ext>
              </a:extLst>
            </p:cNvPr>
            <p:cNvSpPr/>
            <p:nvPr/>
          </p:nvSpPr>
          <p:spPr>
            <a:xfrm>
              <a:off x="2727366" y="3558025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01" y="0"/>
                  </a:moveTo>
                  <a:lnTo>
                    <a:pt x="15201" y="15201"/>
                  </a:lnTo>
                  <a:lnTo>
                    <a:pt x="0" y="15201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5">
              <a:extLst>
                <a:ext uri="{FF2B5EF4-FFF2-40B4-BE49-F238E27FC236}">
                  <a16:creationId xmlns:a16="http://schemas.microsoft.com/office/drawing/2014/main" id="{2C09CF78-62A3-77F0-FDD5-980D8E91FA0B}"/>
                </a:ext>
              </a:extLst>
            </p:cNvPr>
            <p:cNvSpPr/>
            <p:nvPr/>
          </p:nvSpPr>
          <p:spPr>
            <a:xfrm>
              <a:off x="2422740" y="3573225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275615" y="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6">
              <a:extLst>
                <a:ext uri="{FF2B5EF4-FFF2-40B4-BE49-F238E27FC236}">
                  <a16:creationId xmlns:a16="http://schemas.microsoft.com/office/drawing/2014/main" id="{76168BC7-A967-2E5B-C6D0-73BC916E8DB1}"/>
                </a:ext>
              </a:extLst>
            </p:cNvPr>
            <p:cNvSpPr/>
            <p:nvPr/>
          </p:nvSpPr>
          <p:spPr>
            <a:xfrm>
              <a:off x="2393029" y="355802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01" y="15201"/>
                  </a:moveTo>
                  <a:lnTo>
                    <a:pt x="0" y="15201"/>
                  </a:ln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7">
              <a:extLst>
                <a:ext uri="{FF2B5EF4-FFF2-40B4-BE49-F238E27FC236}">
                  <a16:creationId xmlns:a16="http://schemas.microsoft.com/office/drawing/2014/main" id="{F111E95D-C555-9CA7-9D09-2D0498B1A13D}"/>
                </a:ext>
              </a:extLst>
            </p:cNvPr>
            <p:cNvSpPr/>
            <p:nvPr/>
          </p:nvSpPr>
          <p:spPr>
            <a:xfrm>
              <a:off x="2393031" y="3188261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340182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8">
              <a:extLst>
                <a:ext uri="{FF2B5EF4-FFF2-40B4-BE49-F238E27FC236}">
                  <a16:creationId xmlns:a16="http://schemas.microsoft.com/office/drawing/2014/main" id="{54D695BD-2844-4005-7498-F773BECA5440}"/>
                </a:ext>
              </a:extLst>
            </p:cNvPr>
            <p:cNvSpPr/>
            <p:nvPr/>
          </p:nvSpPr>
          <p:spPr>
            <a:xfrm>
              <a:off x="2393031" y="3158270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0" y="15201"/>
                  </a:moveTo>
                  <a:lnTo>
                    <a:pt x="0" y="0"/>
                  </a:lnTo>
                  <a:lnTo>
                    <a:pt x="15201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89">
              <a:extLst>
                <a:ext uri="{FF2B5EF4-FFF2-40B4-BE49-F238E27FC236}">
                  <a16:creationId xmlns:a16="http://schemas.microsoft.com/office/drawing/2014/main" id="{B3DD3B42-C98B-8169-42EA-A7046AB613B7}"/>
                </a:ext>
              </a:extLst>
            </p:cNvPr>
            <p:cNvSpPr/>
            <p:nvPr/>
          </p:nvSpPr>
          <p:spPr>
            <a:xfrm>
              <a:off x="2437244" y="3158271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275615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0">
              <a:extLst>
                <a:ext uri="{FF2B5EF4-FFF2-40B4-BE49-F238E27FC236}">
                  <a16:creationId xmlns:a16="http://schemas.microsoft.com/office/drawing/2014/main" id="{8E1BF55E-B4CA-9F13-96EC-CFCE382C4C62}"/>
                </a:ext>
              </a:extLst>
            </p:cNvPr>
            <p:cNvSpPr/>
            <p:nvPr/>
          </p:nvSpPr>
          <p:spPr>
            <a:xfrm>
              <a:off x="2334140" y="3371168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5">
                  <a:moveTo>
                    <a:pt x="0" y="0"/>
                  </a:moveTo>
                  <a:lnTo>
                    <a:pt x="84269" y="0"/>
                  </a:lnTo>
                </a:path>
              </a:pathLst>
            </a:custGeom>
            <a:ln w="161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1">
              <a:extLst>
                <a:ext uri="{FF2B5EF4-FFF2-40B4-BE49-F238E27FC236}">
                  <a16:creationId xmlns:a16="http://schemas.microsoft.com/office/drawing/2014/main" id="{01CFE486-C2AB-1777-F961-D0D355775B12}"/>
                </a:ext>
              </a:extLst>
            </p:cNvPr>
            <p:cNvSpPr/>
            <p:nvPr/>
          </p:nvSpPr>
          <p:spPr>
            <a:xfrm>
              <a:off x="2418410" y="3184220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89865" y="0"/>
                  </a:moveTo>
                  <a:lnTo>
                    <a:pt x="0" y="0"/>
                  </a:lnTo>
                  <a:lnTo>
                    <a:pt x="0" y="351485"/>
                  </a:lnTo>
                  <a:lnTo>
                    <a:pt x="89865" y="351485"/>
                  </a:lnTo>
                  <a:lnTo>
                    <a:pt x="89865" y="0"/>
                  </a:lnTo>
                  <a:close/>
                </a:path>
              </a:pathLst>
            </a:custGeom>
            <a:solidFill>
              <a:srgbClr val="BBBDBF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2">
              <a:extLst>
                <a:ext uri="{FF2B5EF4-FFF2-40B4-BE49-F238E27FC236}">
                  <a16:creationId xmlns:a16="http://schemas.microsoft.com/office/drawing/2014/main" id="{3F1F8C03-5C08-51E9-95C8-7A5D065D9B07}"/>
                </a:ext>
              </a:extLst>
            </p:cNvPr>
            <p:cNvSpPr/>
            <p:nvPr/>
          </p:nvSpPr>
          <p:spPr>
            <a:xfrm>
              <a:off x="2418410" y="3184225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0" y="0"/>
                  </a:moveTo>
                  <a:lnTo>
                    <a:pt x="89852" y="0"/>
                  </a:lnTo>
                  <a:lnTo>
                    <a:pt x="89852" y="351485"/>
                  </a:lnTo>
                  <a:lnTo>
                    <a:pt x="0" y="351485"/>
                  </a:lnTo>
                  <a:lnTo>
                    <a:pt x="0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4" name="object 793">
            <a:extLst>
              <a:ext uri="{FF2B5EF4-FFF2-40B4-BE49-F238E27FC236}">
                <a16:creationId xmlns:a16="http://schemas.microsoft.com/office/drawing/2014/main" id="{3D082332-CFA5-502A-5590-035517B6C9C1}"/>
              </a:ext>
            </a:extLst>
          </p:cNvPr>
          <p:cNvSpPr txBox="1"/>
          <p:nvPr/>
        </p:nvSpPr>
        <p:spPr>
          <a:xfrm>
            <a:off x="4644289" y="2736037"/>
            <a:ext cx="120650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-25" dirty="0">
                <a:latin typeface="Lucida Sans"/>
                <a:cs typeface="Lucida Sans"/>
              </a:rPr>
              <a:t>...</a:t>
            </a:r>
            <a:endParaRPr sz="850">
              <a:latin typeface="Lucida Sans"/>
              <a:cs typeface="Lucida Sans"/>
            </a:endParaRPr>
          </a:p>
        </p:txBody>
      </p:sp>
      <p:sp>
        <p:nvSpPr>
          <p:cNvPr id="795" name="object 794">
            <a:extLst>
              <a:ext uri="{FF2B5EF4-FFF2-40B4-BE49-F238E27FC236}">
                <a16:creationId xmlns:a16="http://schemas.microsoft.com/office/drawing/2014/main" id="{05676877-0C55-D3EA-9A1D-28A7CF923DE3}"/>
              </a:ext>
            </a:extLst>
          </p:cNvPr>
          <p:cNvSpPr txBox="1"/>
          <p:nvPr/>
        </p:nvSpPr>
        <p:spPr>
          <a:xfrm>
            <a:off x="4580157" y="2546269"/>
            <a:ext cx="227965" cy="85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latin typeface="Lucida Sans"/>
                <a:cs typeface="Lucida Sans"/>
              </a:rPr>
              <a:t>8</a:t>
            </a:r>
            <a:r>
              <a:rPr sz="400" spc="-30" dirty="0">
                <a:latin typeface="Lucida Sans"/>
                <a:cs typeface="Lucida Sans"/>
              </a:rPr>
              <a:t> </a:t>
            </a:r>
            <a:r>
              <a:rPr sz="400" spc="-10" dirty="0">
                <a:latin typeface="Lucida Sans"/>
                <a:cs typeface="Lucida Sans"/>
              </a:rPr>
              <a:t>blocks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796" name="object 795">
            <a:extLst>
              <a:ext uri="{FF2B5EF4-FFF2-40B4-BE49-F238E27FC236}">
                <a16:creationId xmlns:a16="http://schemas.microsoft.com/office/drawing/2014/main" id="{CDC96003-B467-F3CE-B2A8-9E92D26A399D}"/>
              </a:ext>
            </a:extLst>
          </p:cNvPr>
          <p:cNvSpPr txBox="1"/>
          <p:nvPr/>
        </p:nvSpPr>
        <p:spPr>
          <a:xfrm>
            <a:off x="4583634" y="3037645"/>
            <a:ext cx="250825" cy="146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020" marR="5080" indent="-20955">
              <a:lnSpc>
                <a:spcPct val="100000"/>
              </a:lnSpc>
              <a:spcBef>
                <a:spcPts val="95"/>
              </a:spcBef>
            </a:pPr>
            <a:r>
              <a:rPr sz="400" spc="-10" dirty="0">
                <a:latin typeface="Lucida Sans"/>
                <a:cs typeface="Lucida Sans"/>
              </a:rPr>
              <a:t>Structure</a:t>
            </a:r>
            <a:r>
              <a:rPr sz="400" spc="500" dirty="0">
                <a:latin typeface="Lucida Sans"/>
                <a:cs typeface="Lucida Sans"/>
              </a:rPr>
              <a:t> </a:t>
            </a:r>
            <a:r>
              <a:rPr sz="400" spc="-10" dirty="0">
                <a:latin typeface="Lucida Sans"/>
                <a:cs typeface="Lucida Sans"/>
              </a:rPr>
              <a:t>module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797" name="object 796">
            <a:extLst>
              <a:ext uri="{FF2B5EF4-FFF2-40B4-BE49-F238E27FC236}">
                <a16:creationId xmlns:a16="http://schemas.microsoft.com/office/drawing/2014/main" id="{582798CF-FBC4-11A3-5071-B910E948D810}"/>
              </a:ext>
            </a:extLst>
          </p:cNvPr>
          <p:cNvGrpSpPr/>
          <p:nvPr/>
        </p:nvGrpSpPr>
        <p:grpSpPr>
          <a:xfrm>
            <a:off x="2902150" y="2658872"/>
            <a:ext cx="2028825" cy="642620"/>
            <a:chOff x="766052" y="3176032"/>
            <a:chExt cx="2028825" cy="642620"/>
          </a:xfrm>
        </p:grpSpPr>
        <p:sp>
          <p:nvSpPr>
            <p:cNvPr id="798" name="object 797">
              <a:extLst>
                <a:ext uri="{FF2B5EF4-FFF2-40B4-BE49-F238E27FC236}">
                  <a16:creationId xmlns:a16="http://schemas.microsoft.com/office/drawing/2014/main" id="{D9E63901-1721-E065-7033-1DBFB1401B12}"/>
                </a:ext>
              </a:extLst>
            </p:cNvPr>
            <p:cNvSpPr/>
            <p:nvPr/>
          </p:nvSpPr>
          <p:spPr>
            <a:xfrm>
              <a:off x="2631249" y="3183649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89852" y="0"/>
                  </a:moveTo>
                  <a:lnTo>
                    <a:pt x="0" y="0"/>
                  </a:lnTo>
                  <a:lnTo>
                    <a:pt x="0" y="351485"/>
                  </a:lnTo>
                  <a:lnTo>
                    <a:pt x="89852" y="35148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rgbClr val="BBBDBF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8">
              <a:extLst>
                <a:ext uri="{FF2B5EF4-FFF2-40B4-BE49-F238E27FC236}">
                  <a16:creationId xmlns:a16="http://schemas.microsoft.com/office/drawing/2014/main" id="{DF9EF40E-CEB4-8537-1BD9-6B8FB215D641}"/>
                </a:ext>
              </a:extLst>
            </p:cNvPr>
            <p:cNvSpPr/>
            <p:nvPr/>
          </p:nvSpPr>
          <p:spPr>
            <a:xfrm>
              <a:off x="2631249" y="3183652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0" y="0"/>
                  </a:moveTo>
                  <a:lnTo>
                    <a:pt x="89852" y="0"/>
                  </a:lnTo>
                  <a:lnTo>
                    <a:pt x="89852" y="351485"/>
                  </a:lnTo>
                  <a:lnTo>
                    <a:pt x="0" y="351485"/>
                  </a:lnTo>
                  <a:lnTo>
                    <a:pt x="0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799">
              <a:extLst>
                <a:ext uri="{FF2B5EF4-FFF2-40B4-BE49-F238E27FC236}">
                  <a16:creationId xmlns:a16="http://schemas.microsoft.com/office/drawing/2014/main" id="{7218BF74-EBD9-FBDE-C0AB-5C7873F9C8C2}"/>
                </a:ext>
              </a:extLst>
            </p:cNvPr>
            <p:cNvSpPr/>
            <p:nvPr/>
          </p:nvSpPr>
          <p:spPr>
            <a:xfrm>
              <a:off x="2780985" y="3367505"/>
              <a:ext cx="3175" cy="430530"/>
            </a:xfrm>
            <a:custGeom>
              <a:avLst/>
              <a:gdLst/>
              <a:ahLst/>
              <a:cxnLst/>
              <a:rect l="l" t="t" r="r" b="b"/>
              <a:pathLst>
                <a:path w="3175" h="430529">
                  <a:moveTo>
                    <a:pt x="0" y="0"/>
                  </a:moveTo>
                  <a:lnTo>
                    <a:pt x="2832" y="43025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0">
              <a:extLst>
                <a:ext uri="{FF2B5EF4-FFF2-40B4-BE49-F238E27FC236}">
                  <a16:creationId xmlns:a16="http://schemas.microsoft.com/office/drawing/2014/main" id="{B873D4E5-C4F7-F873-6E4F-F58002627DE2}"/>
                </a:ext>
              </a:extLst>
            </p:cNvPr>
            <p:cNvSpPr/>
            <p:nvPr/>
          </p:nvSpPr>
          <p:spPr>
            <a:xfrm>
              <a:off x="773672" y="3797655"/>
              <a:ext cx="2013585" cy="13335"/>
            </a:xfrm>
            <a:custGeom>
              <a:avLst/>
              <a:gdLst/>
              <a:ahLst/>
              <a:cxnLst/>
              <a:rect l="l" t="t" r="r" b="b"/>
              <a:pathLst>
                <a:path w="2013585" h="13335">
                  <a:moveTo>
                    <a:pt x="0" y="12788"/>
                  </a:moveTo>
                  <a:lnTo>
                    <a:pt x="2013076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1">
              <a:extLst>
                <a:ext uri="{FF2B5EF4-FFF2-40B4-BE49-F238E27FC236}">
                  <a16:creationId xmlns:a16="http://schemas.microsoft.com/office/drawing/2014/main" id="{9B732838-3E7C-E6E3-C815-ECC2D1E5EFEA}"/>
                </a:ext>
              </a:extLst>
            </p:cNvPr>
            <p:cNvSpPr/>
            <p:nvPr/>
          </p:nvSpPr>
          <p:spPr>
            <a:xfrm>
              <a:off x="777201" y="3380750"/>
              <a:ext cx="3175" cy="429895"/>
            </a:xfrm>
            <a:custGeom>
              <a:avLst/>
              <a:gdLst/>
              <a:ahLst/>
              <a:cxnLst/>
              <a:rect l="l" t="t" r="r" b="b"/>
              <a:pathLst>
                <a:path w="3175" h="429895">
                  <a:moveTo>
                    <a:pt x="0" y="0"/>
                  </a:moveTo>
                  <a:lnTo>
                    <a:pt x="2832" y="429641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3" name="object 802">
            <a:extLst>
              <a:ext uri="{FF2B5EF4-FFF2-40B4-BE49-F238E27FC236}">
                <a16:creationId xmlns:a16="http://schemas.microsoft.com/office/drawing/2014/main" id="{E89A0EAF-31A1-4497-48BC-057F48739769}"/>
              </a:ext>
            </a:extLst>
          </p:cNvPr>
          <p:cNvSpPr txBox="1"/>
          <p:nvPr/>
        </p:nvSpPr>
        <p:spPr>
          <a:xfrm>
            <a:off x="3543891" y="3201365"/>
            <a:ext cx="483234" cy="85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latin typeface="Lucida Sans"/>
                <a:cs typeface="Lucida Sans"/>
              </a:rPr>
              <a:t>Recycling</a:t>
            </a:r>
            <a:r>
              <a:rPr sz="400" spc="-15" dirty="0">
                <a:latin typeface="Lucida Sans"/>
                <a:cs typeface="Lucida Sans"/>
              </a:rPr>
              <a:t> </a:t>
            </a:r>
            <a:r>
              <a:rPr sz="400" dirty="0">
                <a:latin typeface="Lucida Sans"/>
                <a:cs typeface="Lucida Sans"/>
              </a:rPr>
              <a:t>(3</a:t>
            </a:r>
            <a:r>
              <a:rPr sz="400" spc="-15" dirty="0">
                <a:latin typeface="Lucida Sans"/>
                <a:cs typeface="Lucida Sans"/>
              </a:rPr>
              <a:t> </a:t>
            </a:r>
            <a:r>
              <a:rPr sz="400" spc="-10" dirty="0">
                <a:latin typeface="Lucida Sans"/>
                <a:cs typeface="Lucida Sans"/>
              </a:rPr>
              <a:t>times)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804" name="object 803">
            <a:extLst>
              <a:ext uri="{FF2B5EF4-FFF2-40B4-BE49-F238E27FC236}">
                <a16:creationId xmlns:a16="http://schemas.microsoft.com/office/drawing/2014/main" id="{E13F90C1-6F69-EE5C-FF64-24F316B03E1C}"/>
              </a:ext>
            </a:extLst>
          </p:cNvPr>
          <p:cNvGrpSpPr/>
          <p:nvPr/>
        </p:nvGrpSpPr>
        <p:grpSpPr>
          <a:xfrm>
            <a:off x="3954551" y="2504773"/>
            <a:ext cx="534035" cy="670560"/>
            <a:chOff x="1818453" y="3021933"/>
            <a:chExt cx="534035" cy="670560"/>
          </a:xfrm>
        </p:grpSpPr>
        <p:sp>
          <p:nvSpPr>
            <p:cNvPr id="805" name="object 804">
              <a:extLst>
                <a:ext uri="{FF2B5EF4-FFF2-40B4-BE49-F238E27FC236}">
                  <a16:creationId xmlns:a16="http://schemas.microsoft.com/office/drawing/2014/main" id="{79219E1B-196D-AD5A-F244-9300388FEFC5}"/>
                </a:ext>
              </a:extLst>
            </p:cNvPr>
            <p:cNvSpPr/>
            <p:nvPr/>
          </p:nvSpPr>
          <p:spPr>
            <a:xfrm>
              <a:off x="1829842" y="3242748"/>
              <a:ext cx="0" cy="315595"/>
            </a:xfrm>
            <a:custGeom>
              <a:avLst/>
              <a:gdLst/>
              <a:ahLst/>
              <a:cxnLst/>
              <a:rect l="l" t="t" r="r" b="b"/>
              <a:pathLst>
                <a:path h="315595">
                  <a:moveTo>
                    <a:pt x="0" y="31529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5">
              <a:extLst>
                <a:ext uri="{FF2B5EF4-FFF2-40B4-BE49-F238E27FC236}">
                  <a16:creationId xmlns:a16="http://schemas.microsoft.com/office/drawing/2014/main" id="{080923BD-CA58-9067-A3F0-640AA035DA4A}"/>
                </a:ext>
              </a:extLst>
            </p:cNvPr>
            <p:cNvSpPr/>
            <p:nvPr/>
          </p:nvSpPr>
          <p:spPr>
            <a:xfrm>
              <a:off x="2303683" y="3039253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h="170180">
                  <a:moveTo>
                    <a:pt x="0" y="0"/>
                  </a:moveTo>
                  <a:lnTo>
                    <a:pt x="0" y="169976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6">
              <a:extLst>
                <a:ext uri="{FF2B5EF4-FFF2-40B4-BE49-F238E27FC236}">
                  <a16:creationId xmlns:a16="http://schemas.microsoft.com/office/drawing/2014/main" id="{9758F8DE-9163-075A-2145-56E894F7D48C}"/>
                </a:ext>
              </a:extLst>
            </p:cNvPr>
            <p:cNvSpPr/>
            <p:nvPr/>
          </p:nvSpPr>
          <p:spPr>
            <a:xfrm>
              <a:off x="1956958" y="3035234"/>
              <a:ext cx="346710" cy="0"/>
            </a:xfrm>
            <a:custGeom>
              <a:avLst/>
              <a:gdLst/>
              <a:ahLst/>
              <a:cxnLst/>
              <a:rect l="l" t="t" r="r" b="b"/>
              <a:pathLst>
                <a:path w="346710">
                  <a:moveTo>
                    <a:pt x="0" y="0"/>
                  </a:moveTo>
                  <a:lnTo>
                    <a:pt x="346227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7">
              <a:extLst>
                <a:ext uri="{FF2B5EF4-FFF2-40B4-BE49-F238E27FC236}">
                  <a16:creationId xmlns:a16="http://schemas.microsoft.com/office/drawing/2014/main" id="{3E02D0A2-00A8-971D-3066-9507A695A92E}"/>
                </a:ext>
              </a:extLst>
            </p:cNvPr>
            <p:cNvSpPr/>
            <p:nvPr/>
          </p:nvSpPr>
          <p:spPr>
            <a:xfrm>
              <a:off x="1856079" y="3202425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39" h="170179">
                  <a:moveTo>
                    <a:pt x="345224" y="169976"/>
                  </a:moveTo>
                  <a:lnTo>
                    <a:pt x="0" y="169976"/>
                  </a:lnTo>
                  <a:lnTo>
                    <a:pt x="0" y="0"/>
                  </a:lnTo>
                  <a:lnTo>
                    <a:pt x="345224" y="0"/>
                  </a:lnTo>
                  <a:lnTo>
                    <a:pt x="345224" y="169976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8">
              <a:extLst>
                <a:ext uri="{FF2B5EF4-FFF2-40B4-BE49-F238E27FC236}">
                  <a16:creationId xmlns:a16="http://schemas.microsoft.com/office/drawing/2014/main" id="{CDF963A0-36D4-0D7E-A614-2B8CD398F9CD}"/>
                </a:ext>
              </a:extLst>
            </p:cNvPr>
            <p:cNvSpPr/>
            <p:nvPr/>
          </p:nvSpPr>
          <p:spPr>
            <a:xfrm>
              <a:off x="1851925" y="3034552"/>
              <a:ext cx="450850" cy="172085"/>
            </a:xfrm>
            <a:custGeom>
              <a:avLst/>
              <a:gdLst/>
              <a:ahLst/>
              <a:cxnLst/>
              <a:rect l="l" t="t" r="r" b="b"/>
              <a:pathLst>
                <a:path w="450850" h="172085">
                  <a:moveTo>
                    <a:pt x="449071" y="3187"/>
                  </a:moveTo>
                  <a:lnTo>
                    <a:pt x="103593" y="3187"/>
                  </a:lnTo>
                  <a:lnTo>
                    <a:pt x="482" y="166903"/>
                  </a:lnTo>
                  <a:lnTo>
                    <a:pt x="0" y="171894"/>
                  </a:lnTo>
                  <a:lnTo>
                    <a:pt x="346227" y="171894"/>
                  </a:lnTo>
                  <a:lnTo>
                    <a:pt x="345554" y="170370"/>
                  </a:lnTo>
                  <a:lnTo>
                    <a:pt x="450672" y="3467"/>
                  </a:lnTo>
                  <a:lnTo>
                    <a:pt x="449071" y="3187"/>
                  </a:lnTo>
                  <a:close/>
                </a:path>
                <a:path w="450850" h="172085">
                  <a:moveTo>
                    <a:pt x="105600" y="0"/>
                  </a:moveTo>
                  <a:lnTo>
                    <a:pt x="102844" y="3187"/>
                  </a:lnTo>
                  <a:lnTo>
                    <a:pt x="103593" y="3187"/>
                  </a:lnTo>
                  <a:lnTo>
                    <a:pt x="105600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09">
              <a:extLst>
                <a:ext uri="{FF2B5EF4-FFF2-40B4-BE49-F238E27FC236}">
                  <a16:creationId xmlns:a16="http://schemas.microsoft.com/office/drawing/2014/main" id="{090C7EEF-7216-6A99-8897-9C8C3E7BC185}"/>
                </a:ext>
              </a:extLst>
            </p:cNvPr>
            <p:cNvSpPr/>
            <p:nvPr/>
          </p:nvSpPr>
          <p:spPr>
            <a:xfrm>
              <a:off x="1851920" y="3034550"/>
              <a:ext cx="450850" cy="172085"/>
            </a:xfrm>
            <a:custGeom>
              <a:avLst/>
              <a:gdLst/>
              <a:ahLst/>
              <a:cxnLst/>
              <a:rect l="l" t="t" r="r" b="b"/>
              <a:pathLst>
                <a:path w="450850" h="172085">
                  <a:moveTo>
                    <a:pt x="102844" y="3187"/>
                  </a:moveTo>
                  <a:lnTo>
                    <a:pt x="449071" y="3187"/>
                  </a:lnTo>
                  <a:lnTo>
                    <a:pt x="450672" y="3467"/>
                  </a:lnTo>
                  <a:lnTo>
                    <a:pt x="345566" y="170370"/>
                  </a:lnTo>
                  <a:lnTo>
                    <a:pt x="346227" y="171894"/>
                  </a:lnTo>
                  <a:lnTo>
                    <a:pt x="0" y="171894"/>
                  </a:lnTo>
                  <a:lnTo>
                    <a:pt x="495" y="166903"/>
                  </a:lnTo>
                  <a:lnTo>
                    <a:pt x="10560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0">
              <a:extLst>
                <a:ext uri="{FF2B5EF4-FFF2-40B4-BE49-F238E27FC236}">
                  <a16:creationId xmlns:a16="http://schemas.microsoft.com/office/drawing/2014/main" id="{CD44476F-6182-9D2E-B4C8-C86EA31AE54E}"/>
                </a:ext>
              </a:extLst>
            </p:cNvPr>
            <p:cNvSpPr/>
            <p:nvPr/>
          </p:nvSpPr>
          <p:spPr>
            <a:xfrm>
              <a:off x="1854606" y="3203664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39" h="170179">
                  <a:moveTo>
                    <a:pt x="345224" y="0"/>
                  </a:moveTo>
                  <a:lnTo>
                    <a:pt x="0" y="0"/>
                  </a:lnTo>
                  <a:lnTo>
                    <a:pt x="0" y="169976"/>
                  </a:lnTo>
                  <a:lnTo>
                    <a:pt x="345224" y="169976"/>
                  </a:lnTo>
                  <a:lnTo>
                    <a:pt x="345224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1">
              <a:extLst>
                <a:ext uri="{FF2B5EF4-FFF2-40B4-BE49-F238E27FC236}">
                  <a16:creationId xmlns:a16="http://schemas.microsoft.com/office/drawing/2014/main" id="{CF425012-F252-6E46-9C3B-D73E69ED8E79}"/>
                </a:ext>
              </a:extLst>
            </p:cNvPr>
            <p:cNvSpPr/>
            <p:nvPr/>
          </p:nvSpPr>
          <p:spPr>
            <a:xfrm>
              <a:off x="1854606" y="3203668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39" h="170179">
                  <a:moveTo>
                    <a:pt x="345224" y="169976"/>
                  </a:moveTo>
                  <a:lnTo>
                    <a:pt x="0" y="169976"/>
                  </a:lnTo>
                  <a:lnTo>
                    <a:pt x="0" y="0"/>
                  </a:lnTo>
                  <a:lnTo>
                    <a:pt x="345224" y="0"/>
                  </a:lnTo>
                  <a:lnTo>
                    <a:pt x="345224" y="169976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2">
              <a:extLst>
                <a:ext uri="{FF2B5EF4-FFF2-40B4-BE49-F238E27FC236}">
                  <a16:creationId xmlns:a16="http://schemas.microsoft.com/office/drawing/2014/main" id="{B0CB6440-3CDA-A4D2-F95E-0CD6FD8F4561}"/>
                </a:ext>
              </a:extLst>
            </p:cNvPr>
            <p:cNvSpPr/>
            <p:nvPr/>
          </p:nvSpPr>
          <p:spPr>
            <a:xfrm>
              <a:off x="2201522" y="3040503"/>
              <a:ext cx="103505" cy="334010"/>
            </a:xfrm>
            <a:custGeom>
              <a:avLst/>
              <a:gdLst/>
              <a:ahLst/>
              <a:cxnLst/>
              <a:rect l="l" t="t" r="r" b="b"/>
              <a:pathLst>
                <a:path w="103505" h="334010">
                  <a:moveTo>
                    <a:pt x="102882" y="0"/>
                  </a:moveTo>
                  <a:lnTo>
                    <a:pt x="0" y="163995"/>
                  </a:lnTo>
                  <a:lnTo>
                    <a:pt x="0" y="333971"/>
                  </a:lnTo>
                  <a:lnTo>
                    <a:pt x="102882" y="169976"/>
                  </a:lnTo>
                  <a:lnTo>
                    <a:pt x="102882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3">
              <a:extLst>
                <a:ext uri="{FF2B5EF4-FFF2-40B4-BE49-F238E27FC236}">
                  <a16:creationId xmlns:a16="http://schemas.microsoft.com/office/drawing/2014/main" id="{436FD669-E2A3-4C54-132B-AF45E2B58991}"/>
                </a:ext>
              </a:extLst>
            </p:cNvPr>
            <p:cNvSpPr/>
            <p:nvPr/>
          </p:nvSpPr>
          <p:spPr>
            <a:xfrm>
              <a:off x="2201522" y="3040503"/>
              <a:ext cx="103505" cy="334010"/>
            </a:xfrm>
            <a:custGeom>
              <a:avLst/>
              <a:gdLst/>
              <a:ahLst/>
              <a:cxnLst/>
              <a:rect l="l" t="t" r="r" b="b"/>
              <a:pathLst>
                <a:path w="103505" h="334010">
                  <a:moveTo>
                    <a:pt x="102882" y="0"/>
                  </a:moveTo>
                  <a:lnTo>
                    <a:pt x="102882" y="169976"/>
                  </a:lnTo>
                  <a:lnTo>
                    <a:pt x="0" y="333971"/>
                  </a:lnTo>
                  <a:lnTo>
                    <a:pt x="0" y="163995"/>
                  </a:lnTo>
                  <a:lnTo>
                    <a:pt x="102882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4">
              <a:extLst>
                <a:ext uri="{FF2B5EF4-FFF2-40B4-BE49-F238E27FC236}">
                  <a16:creationId xmlns:a16="http://schemas.microsoft.com/office/drawing/2014/main" id="{5C4A2ED8-8EAF-1276-3812-E3E328D462C6}"/>
                </a:ext>
              </a:extLst>
            </p:cNvPr>
            <p:cNvSpPr/>
            <p:nvPr/>
          </p:nvSpPr>
          <p:spPr>
            <a:xfrm>
              <a:off x="2201301" y="3033006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10" h="167005">
                  <a:moveTo>
                    <a:pt x="0" y="166916"/>
                  </a:moveTo>
                  <a:lnTo>
                    <a:pt x="10510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5">
              <a:extLst>
                <a:ext uri="{FF2B5EF4-FFF2-40B4-BE49-F238E27FC236}">
                  <a16:creationId xmlns:a16="http://schemas.microsoft.com/office/drawing/2014/main" id="{6CF9C078-BDA2-3C7C-3E00-DB2C0DD50793}"/>
                </a:ext>
              </a:extLst>
            </p:cNvPr>
            <p:cNvSpPr/>
            <p:nvPr/>
          </p:nvSpPr>
          <p:spPr>
            <a:xfrm>
              <a:off x="1856225" y="3029553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10" h="167005">
                  <a:moveTo>
                    <a:pt x="0" y="166903"/>
                  </a:moveTo>
                  <a:lnTo>
                    <a:pt x="10510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6">
              <a:extLst>
                <a:ext uri="{FF2B5EF4-FFF2-40B4-BE49-F238E27FC236}">
                  <a16:creationId xmlns:a16="http://schemas.microsoft.com/office/drawing/2014/main" id="{47A80282-F32E-8204-9220-DACE92F8A343}"/>
                </a:ext>
              </a:extLst>
            </p:cNvPr>
            <p:cNvSpPr/>
            <p:nvPr/>
          </p:nvSpPr>
          <p:spPr>
            <a:xfrm>
              <a:off x="1855735" y="3196345"/>
              <a:ext cx="346710" cy="15240"/>
            </a:xfrm>
            <a:custGeom>
              <a:avLst/>
              <a:gdLst/>
              <a:ahLst/>
              <a:cxnLst/>
              <a:rect l="l" t="t" r="r" b="b"/>
              <a:pathLst>
                <a:path w="346710" h="15239">
                  <a:moveTo>
                    <a:pt x="0" y="15201"/>
                  </a:moveTo>
                  <a:lnTo>
                    <a:pt x="346227" y="15201"/>
                  </a:lnTo>
                  <a:lnTo>
                    <a:pt x="346227" y="0"/>
                  </a:lnTo>
                  <a:lnTo>
                    <a:pt x="0" y="0"/>
                  </a:lnTo>
                  <a:lnTo>
                    <a:pt x="0" y="15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7">
              <a:extLst>
                <a:ext uri="{FF2B5EF4-FFF2-40B4-BE49-F238E27FC236}">
                  <a16:creationId xmlns:a16="http://schemas.microsoft.com/office/drawing/2014/main" id="{F63D84A1-E56E-C674-15F5-EA34F84CD5F5}"/>
                </a:ext>
              </a:extLst>
            </p:cNvPr>
            <p:cNvSpPr/>
            <p:nvPr/>
          </p:nvSpPr>
          <p:spPr>
            <a:xfrm>
              <a:off x="2200413" y="3214004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10" h="167004">
                  <a:moveTo>
                    <a:pt x="0" y="166903"/>
                  </a:moveTo>
                  <a:lnTo>
                    <a:pt x="10510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8">
              <a:extLst>
                <a:ext uri="{FF2B5EF4-FFF2-40B4-BE49-F238E27FC236}">
                  <a16:creationId xmlns:a16="http://schemas.microsoft.com/office/drawing/2014/main" id="{71BDC791-3603-F734-A0E0-29270DD11F55}"/>
                </a:ext>
              </a:extLst>
            </p:cNvPr>
            <p:cNvSpPr/>
            <p:nvPr/>
          </p:nvSpPr>
          <p:spPr>
            <a:xfrm>
              <a:off x="1861921" y="3463734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39" h="220979">
                  <a:moveTo>
                    <a:pt x="357873" y="0"/>
                  </a:moveTo>
                  <a:lnTo>
                    <a:pt x="0" y="0"/>
                  </a:lnTo>
                  <a:lnTo>
                    <a:pt x="0" y="220599"/>
                  </a:lnTo>
                  <a:lnTo>
                    <a:pt x="357873" y="220599"/>
                  </a:lnTo>
                  <a:lnTo>
                    <a:pt x="357873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19">
              <a:extLst>
                <a:ext uri="{FF2B5EF4-FFF2-40B4-BE49-F238E27FC236}">
                  <a16:creationId xmlns:a16="http://schemas.microsoft.com/office/drawing/2014/main" id="{339A273B-31F8-519E-D905-E5936D7C8DA6}"/>
                </a:ext>
              </a:extLst>
            </p:cNvPr>
            <p:cNvSpPr/>
            <p:nvPr/>
          </p:nvSpPr>
          <p:spPr>
            <a:xfrm>
              <a:off x="1861921" y="3463738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39" h="220979">
                  <a:moveTo>
                    <a:pt x="357873" y="220599"/>
                  </a:moveTo>
                  <a:lnTo>
                    <a:pt x="0" y="220599"/>
                  </a:lnTo>
                  <a:lnTo>
                    <a:pt x="0" y="0"/>
                  </a:lnTo>
                  <a:lnTo>
                    <a:pt x="357873" y="0"/>
                  </a:lnTo>
                  <a:lnTo>
                    <a:pt x="357873" y="220599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0">
              <a:extLst>
                <a:ext uri="{FF2B5EF4-FFF2-40B4-BE49-F238E27FC236}">
                  <a16:creationId xmlns:a16="http://schemas.microsoft.com/office/drawing/2014/main" id="{25DDC777-E683-966D-CC22-96B815A74C63}"/>
                </a:ext>
              </a:extLst>
            </p:cNvPr>
            <p:cNvSpPr/>
            <p:nvPr/>
          </p:nvSpPr>
          <p:spPr>
            <a:xfrm>
              <a:off x="1829903" y="3553070"/>
              <a:ext cx="26670" cy="1270"/>
            </a:xfrm>
            <a:custGeom>
              <a:avLst/>
              <a:gdLst/>
              <a:ahLst/>
              <a:cxnLst/>
              <a:rect l="l" t="t" r="r" b="b"/>
              <a:pathLst>
                <a:path w="26669" h="1270">
                  <a:moveTo>
                    <a:pt x="26441" y="113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1">
              <a:extLst>
                <a:ext uri="{FF2B5EF4-FFF2-40B4-BE49-F238E27FC236}">
                  <a16:creationId xmlns:a16="http://schemas.microsoft.com/office/drawing/2014/main" id="{3204C126-EA6E-FED9-2A19-B1D6AD55ED84}"/>
                </a:ext>
              </a:extLst>
            </p:cNvPr>
            <p:cNvSpPr/>
            <p:nvPr/>
          </p:nvSpPr>
          <p:spPr>
            <a:xfrm>
              <a:off x="1826073" y="3245262"/>
              <a:ext cx="36195" cy="635"/>
            </a:xfrm>
            <a:custGeom>
              <a:avLst/>
              <a:gdLst/>
              <a:ahLst/>
              <a:cxnLst/>
              <a:rect l="l" t="t" r="r" b="b"/>
              <a:pathLst>
                <a:path w="36194" h="635">
                  <a:moveTo>
                    <a:pt x="35839" y="469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2">
              <a:extLst>
                <a:ext uri="{FF2B5EF4-FFF2-40B4-BE49-F238E27FC236}">
                  <a16:creationId xmlns:a16="http://schemas.microsoft.com/office/drawing/2014/main" id="{CDB77066-DDEB-C920-7552-1D7D570A0580}"/>
                </a:ext>
              </a:extLst>
            </p:cNvPr>
            <p:cNvSpPr/>
            <p:nvPr/>
          </p:nvSpPr>
          <p:spPr>
            <a:xfrm>
              <a:off x="2341725" y="3242979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89">
                  <a:moveTo>
                    <a:pt x="0" y="313334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3">
              <a:extLst>
                <a:ext uri="{FF2B5EF4-FFF2-40B4-BE49-F238E27FC236}">
                  <a16:creationId xmlns:a16="http://schemas.microsoft.com/office/drawing/2014/main" id="{EFFD6C0E-C023-05C9-FD1B-D12A715BE83A}"/>
                </a:ext>
              </a:extLst>
            </p:cNvPr>
            <p:cNvSpPr/>
            <p:nvPr/>
          </p:nvSpPr>
          <p:spPr>
            <a:xfrm>
              <a:off x="2223631" y="3555581"/>
              <a:ext cx="118110" cy="2540"/>
            </a:xfrm>
            <a:custGeom>
              <a:avLst/>
              <a:gdLst/>
              <a:ahLst/>
              <a:cxnLst/>
              <a:rect l="l" t="t" r="r" b="b"/>
              <a:pathLst>
                <a:path w="118110" h="2539">
                  <a:moveTo>
                    <a:pt x="0" y="1968"/>
                  </a:moveTo>
                  <a:lnTo>
                    <a:pt x="118084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4">
              <a:extLst>
                <a:ext uri="{FF2B5EF4-FFF2-40B4-BE49-F238E27FC236}">
                  <a16:creationId xmlns:a16="http://schemas.microsoft.com/office/drawing/2014/main" id="{75928BF9-8C4E-D042-3792-EF5D86784D47}"/>
                </a:ext>
              </a:extLst>
            </p:cNvPr>
            <p:cNvSpPr/>
            <p:nvPr/>
          </p:nvSpPr>
          <p:spPr>
            <a:xfrm>
              <a:off x="2266044" y="3242461"/>
              <a:ext cx="78740" cy="1270"/>
            </a:xfrm>
            <a:custGeom>
              <a:avLst/>
              <a:gdLst/>
              <a:ahLst/>
              <a:cxnLst/>
              <a:rect l="l" t="t" r="r" b="b"/>
              <a:pathLst>
                <a:path w="78739" h="1269">
                  <a:moveTo>
                    <a:pt x="0" y="1028"/>
                  </a:moveTo>
                  <a:lnTo>
                    <a:pt x="7862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6" name="object 825">
            <a:extLst>
              <a:ext uri="{FF2B5EF4-FFF2-40B4-BE49-F238E27FC236}">
                <a16:creationId xmlns:a16="http://schemas.microsoft.com/office/drawing/2014/main" id="{7D94E1EC-23D4-B653-B6D4-4CE80712AE14}"/>
              </a:ext>
            </a:extLst>
          </p:cNvPr>
          <p:cNvSpPr txBox="1"/>
          <p:nvPr/>
        </p:nvSpPr>
        <p:spPr>
          <a:xfrm>
            <a:off x="3990798" y="2691541"/>
            <a:ext cx="340995" cy="12509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116839">
              <a:lnSpc>
                <a:spcPts val="360"/>
              </a:lnSpc>
              <a:spcBef>
                <a:spcPts val="165"/>
              </a:spcBef>
            </a:pPr>
            <a:r>
              <a:rPr sz="350" spc="-20" dirty="0">
                <a:latin typeface="Lucida Sans"/>
                <a:cs typeface="Lucida Sans"/>
              </a:rPr>
              <a:t>Pair</a:t>
            </a:r>
            <a:r>
              <a:rPr sz="350" spc="500" dirty="0">
                <a:latin typeface="Lucida Sans"/>
                <a:cs typeface="Lucida Sans"/>
              </a:rPr>
              <a:t> </a:t>
            </a:r>
            <a:r>
              <a:rPr sz="350" spc="-10" dirty="0">
                <a:latin typeface="Lucida Sans"/>
                <a:cs typeface="Lucida Sans"/>
              </a:rPr>
              <a:t>representation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827" name="object 826">
            <a:extLst>
              <a:ext uri="{FF2B5EF4-FFF2-40B4-BE49-F238E27FC236}">
                <a16:creationId xmlns:a16="http://schemas.microsoft.com/office/drawing/2014/main" id="{AFC18F94-A80D-36A7-375F-88C06D02D35B}"/>
              </a:ext>
            </a:extLst>
          </p:cNvPr>
          <p:cNvSpPr txBox="1"/>
          <p:nvPr/>
        </p:nvSpPr>
        <p:spPr>
          <a:xfrm>
            <a:off x="4009988" y="2983820"/>
            <a:ext cx="340995" cy="125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90"/>
              </a:lnSpc>
              <a:spcBef>
                <a:spcPts val="105"/>
              </a:spcBef>
            </a:pPr>
            <a:r>
              <a:rPr sz="350" spc="-25" dirty="0">
                <a:latin typeface="Lucida Sans"/>
                <a:cs typeface="Lucida Sans"/>
              </a:rPr>
              <a:t>MSA</a:t>
            </a:r>
            <a:endParaRPr sz="350">
              <a:latin typeface="Lucida Sans"/>
              <a:cs typeface="Lucida Sans"/>
            </a:endParaRPr>
          </a:p>
          <a:p>
            <a:pPr algn="ctr">
              <a:lnSpc>
                <a:spcPts val="390"/>
              </a:lnSpc>
            </a:pPr>
            <a:r>
              <a:rPr sz="350" spc="-10" dirty="0">
                <a:latin typeface="Lucida Sans"/>
                <a:cs typeface="Lucida Sans"/>
              </a:rPr>
              <a:t>representation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828" name="object 827">
            <a:extLst>
              <a:ext uri="{FF2B5EF4-FFF2-40B4-BE49-F238E27FC236}">
                <a16:creationId xmlns:a16="http://schemas.microsoft.com/office/drawing/2014/main" id="{A9FD8465-7FA3-D0EA-00F2-29C8AB8F13B0}"/>
              </a:ext>
            </a:extLst>
          </p:cNvPr>
          <p:cNvGrpSpPr/>
          <p:nvPr/>
        </p:nvGrpSpPr>
        <p:grpSpPr>
          <a:xfrm>
            <a:off x="2993309" y="2347354"/>
            <a:ext cx="5334635" cy="828675"/>
            <a:chOff x="857211" y="2864514"/>
            <a:chExt cx="5334635" cy="828675"/>
          </a:xfrm>
        </p:grpSpPr>
        <p:sp>
          <p:nvSpPr>
            <p:cNvPr id="829" name="object 828">
              <a:extLst>
                <a:ext uri="{FF2B5EF4-FFF2-40B4-BE49-F238E27FC236}">
                  <a16:creationId xmlns:a16="http://schemas.microsoft.com/office/drawing/2014/main" id="{DFD8C35D-C125-F277-8E3F-12333F4AF5C6}"/>
                </a:ext>
              </a:extLst>
            </p:cNvPr>
            <p:cNvSpPr/>
            <p:nvPr/>
          </p:nvSpPr>
          <p:spPr>
            <a:xfrm>
              <a:off x="864831" y="3464386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40" h="220979">
                  <a:moveTo>
                    <a:pt x="357873" y="220599"/>
                  </a:moveTo>
                  <a:lnTo>
                    <a:pt x="0" y="220599"/>
                  </a:lnTo>
                  <a:lnTo>
                    <a:pt x="0" y="0"/>
                  </a:lnTo>
                  <a:lnTo>
                    <a:pt x="357873" y="0"/>
                  </a:lnTo>
                  <a:lnTo>
                    <a:pt x="357873" y="220599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29">
              <a:extLst>
                <a:ext uri="{FF2B5EF4-FFF2-40B4-BE49-F238E27FC236}">
                  <a16:creationId xmlns:a16="http://schemas.microsoft.com/office/drawing/2014/main" id="{890B6799-6034-A386-AB08-663EAD0CAE11}"/>
                </a:ext>
              </a:extLst>
            </p:cNvPr>
            <p:cNvSpPr/>
            <p:nvPr/>
          </p:nvSpPr>
          <p:spPr>
            <a:xfrm>
              <a:off x="1860092" y="3463738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39" h="220979">
                  <a:moveTo>
                    <a:pt x="357873" y="220599"/>
                  </a:moveTo>
                  <a:lnTo>
                    <a:pt x="0" y="220599"/>
                  </a:lnTo>
                  <a:lnTo>
                    <a:pt x="0" y="0"/>
                  </a:lnTo>
                  <a:lnTo>
                    <a:pt x="357873" y="0"/>
                  </a:lnTo>
                  <a:lnTo>
                    <a:pt x="357873" y="220599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0">
              <a:extLst>
                <a:ext uri="{FF2B5EF4-FFF2-40B4-BE49-F238E27FC236}">
                  <a16:creationId xmlns:a16="http://schemas.microsoft.com/office/drawing/2014/main" id="{C1B98663-5EDA-CA32-4CFB-66875A77BCF4}"/>
                </a:ext>
              </a:extLst>
            </p:cNvPr>
            <p:cNvSpPr/>
            <p:nvPr/>
          </p:nvSpPr>
          <p:spPr>
            <a:xfrm>
              <a:off x="1773279" y="2874674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458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1">
              <a:extLst>
                <a:ext uri="{FF2B5EF4-FFF2-40B4-BE49-F238E27FC236}">
                  <a16:creationId xmlns:a16="http://schemas.microsoft.com/office/drawing/2014/main" id="{E4AF108E-92D6-DE4D-AA01-7DBD555B1C22}"/>
                </a:ext>
              </a:extLst>
            </p:cNvPr>
            <p:cNvSpPr/>
            <p:nvPr/>
          </p:nvSpPr>
          <p:spPr>
            <a:xfrm>
              <a:off x="1748565" y="2942575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2">
              <a:extLst>
                <a:ext uri="{FF2B5EF4-FFF2-40B4-BE49-F238E27FC236}">
                  <a16:creationId xmlns:a16="http://schemas.microsoft.com/office/drawing/2014/main" id="{530D5966-9B4F-69D2-0A90-3CD4A98B59FF}"/>
                </a:ext>
              </a:extLst>
            </p:cNvPr>
            <p:cNvSpPr/>
            <p:nvPr/>
          </p:nvSpPr>
          <p:spPr>
            <a:xfrm>
              <a:off x="2731786" y="3367526"/>
              <a:ext cx="1210310" cy="0"/>
            </a:xfrm>
            <a:custGeom>
              <a:avLst/>
              <a:gdLst/>
              <a:ahLst/>
              <a:cxnLst/>
              <a:rect l="l" t="t" r="r" b="b"/>
              <a:pathLst>
                <a:path w="1210310">
                  <a:moveTo>
                    <a:pt x="0" y="0"/>
                  </a:moveTo>
                  <a:lnTo>
                    <a:pt x="121027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3">
              <a:extLst>
                <a:ext uri="{FF2B5EF4-FFF2-40B4-BE49-F238E27FC236}">
                  <a16:creationId xmlns:a16="http://schemas.microsoft.com/office/drawing/2014/main" id="{BBC3F82B-F4A8-16EB-D229-0241619C8C65}"/>
                </a:ext>
              </a:extLst>
            </p:cNvPr>
            <p:cNvSpPr/>
            <p:nvPr/>
          </p:nvSpPr>
          <p:spPr>
            <a:xfrm>
              <a:off x="3924495" y="3342811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29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4">
              <a:extLst>
                <a:ext uri="{FF2B5EF4-FFF2-40B4-BE49-F238E27FC236}">
                  <a16:creationId xmlns:a16="http://schemas.microsoft.com/office/drawing/2014/main" id="{BD1E2B62-4FFE-7C32-4C58-55500ECE8D86}"/>
                </a:ext>
              </a:extLst>
            </p:cNvPr>
            <p:cNvSpPr/>
            <p:nvPr/>
          </p:nvSpPr>
          <p:spPr>
            <a:xfrm>
              <a:off x="5231879" y="3351114"/>
              <a:ext cx="916940" cy="0"/>
            </a:xfrm>
            <a:custGeom>
              <a:avLst/>
              <a:gdLst/>
              <a:ahLst/>
              <a:cxnLst/>
              <a:rect l="l" t="t" r="r" b="b"/>
              <a:pathLst>
                <a:path w="916939">
                  <a:moveTo>
                    <a:pt x="0" y="0"/>
                  </a:moveTo>
                  <a:lnTo>
                    <a:pt x="916558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5">
              <a:extLst>
                <a:ext uri="{FF2B5EF4-FFF2-40B4-BE49-F238E27FC236}">
                  <a16:creationId xmlns:a16="http://schemas.microsoft.com/office/drawing/2014/main" id="{C0D4A6C7-9A69-2151-61FC-99BF4C27E044}"/>
                </a:ext>
              </a:extLst>
            </p:cNvPr>
            <p:cNvSpPr/>
            <p:nvPr/>
          </p:nvSpPr>
          <p:spPr>
            <a:xfrm>
              <a:off x="6130874" y="332640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29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7" name="object 836">
            <a:extLst>
              <a:ext uri="{FF2B5EF4-FFF2-40B4-BE49-F238E27FC236}">
                <a16:creationId xmlns:a16="http://schemas.microsoft.com/office/drawing/2014/main" id="{C2113F04-DDAF-5D40-28CD-8F59BF234B9D}"/>
              </a:ext>
            </a:extLst>
          </p:cNvPr>
          <p:cNvSpPr txBox="1"/>
          <p:nvPr/>
        </p:nvSpPr>
        <p:spPr>
          <a:xfrm>
            <a:off x="4462867" y="3285424"/>
            <a:ext cx="43434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-10" dirty="0">
                <a:latin typeface="Lucida Sans"/>
                <a:cs typeface="Lucida Sans"/>
              </a:rPr>
              <a:t>AlphaFold2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838" name="object 837">
            <a:extLst>
              <a:ext uri="{FF2B5EF4-FFF2-40B4-BE49-F238E27FC236}">
                <a16:creationId xmlns:a16="http://schemas.microsoft.com/office/drawing/2014/main" id="{C79E3F05-EA70-7612-F4D9-590D75D2E2CA}"/>
              </a:ext>
            </a:extLst>
          </p:cNvPr>
          <p:cNvSpPr txBox="1"/>
          <p:nvPr/>
        </p:nvSpPr>
        <p:spPr>
          <a:xfrm>
            <a:off x="5045331" y="2665667"/>
            <a:ext cx="100584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-10" dirty="0">
                <a:latin typeface="Lucida Sans"/>
                <a:cs typeface="Lucida Sans"/>
              </a:rPr>
              <a:t>Predicted</a:t>
            </a:r>
            <a:r>
              <a:rPr sz="600" spc="40" dirty="0">
                <a:latin typeface="Lucida Sans"/>
                <a:cs typeface="Lucida Sans"/>
              </a:rPr>
              <a:t> </a:t>
            </a:r>
            <a:r>
              <a:rPr sz="600" spc="-20" dirty="0">
                <a:latin typeface="Lucida Sans"/>
                <a:cs typeface="Lucida Sans"/>
              </a:rPr>
              <a:t>structure</a:t>
            </a:r>
            <a:r>
              <a:rPr sz="600" spc="45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models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839" name="object 838">
            <a:extLst>
              <a:ext uri="{FF2B5EF4-FFF2-40B4-BE49-F238E27FC236}">
                <a16:creationId xmlns:a16="http://schemas.microsoft.com/office/drawing/2014/main" id="{0B657E3C-BCFB-EF9D-4887-2BAE6F03924B}"/>
              </a:ext>
            </a:extLst>
          </p:cNvPr>
          <p:cNvSpPr txBox="1"/>
          <p:nvPr/>
        </p:nvSpPr>
        <p:spPr>
          <a:xfrm>
            <a:off x="7409964" y="2665667"/>
            <a:ext cx="899794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-20" dirty="0">
                <a:latin typeface="Lucida Sans"/>
                <a:cs typeface="Lucida Sans"/>
              </a:rPr>
              <a:t>Ranking</a:t>
            </a:r>
            <a:r>
              <a:rPr sz="600" spc="-15" dirty="0">
                <a:latin typeface="Lucida Sans"/>
                <a:cs typeface="Lucida Sans"/>
              </a:rPr>
              <a:t> </a:t>
            </a:r>
            <a:r>
              <a:rPr sz="600" dirty="0">
                <a:latin typeface="Lucida Sans"/>
                <a:cs typeface="Lucida Sans"/>
              </a:rPr>
              <a:t>MSAs</a:t>
            </a:r>
            <a:r>
              <a:rPr sz="600" spc="-15" dirty="0">
                <a:latin typeface="Lucida Sans"/>
                <a:cs typeface="Lucida Sans"/>
              </a:rPr>
              <a:t> </a:t>
            </a:r>
            <a:r>
              <a:rPr sz="600" dirty="0">
                <a:latin typeface="Lucida Sans"/>
                <a:cs typeface="Lucida Sans"/>
              </a:rPr>
              <a:t>by</a:t>
            </a:r>
            <a:r>
              <a:rPr sz="600" spc="-10" dirty="0">
                <a:latin typeface="Lucida Sans"/>
                <a:cs typeface="Lucida Sans"/>
              </a:rPr>
              <a:t> </a:t>
            </a:r>
            <a:r>
              <a:rPr sz="600" spc="-20" dirty="0">
                <a:latin typeface="Lucida Sans"/>
                <a:cs typeface="Lucida Sans"/>
              </a:rPr>
              <a:t>pLDDT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840" name="object 839">
            <a:extLst>
              <a:ext uri="{FF2B5EF4-FFF2-40B4-BE49-F238E27FC236}">
                <a16:creationId xmlns:a16="http://schemas.microsoft.com/office/drawing/2014/main" id="{8E1FF677-AFDD-11A1-5300-BDCEB1166F26}"/>
              </a:ext>
            </a:extLst>
          </p:cNvPr>
          <p:cNvGrpSpPr/>
          <p:nvPr/>
        </p:nvGrpSpPr>
        <p:grpSpPr>
          <a:xfrm>
            <a:off x="7630930" y="60949"/>
            <a:ext cx="1012190" cy="274320"/>
            <a:chOff x="5494832" y="578109"/>
            <a:chExt cx="1012190" cy="274320"/>
          </a:xfrm>
        </p:grpSpPr>
        <p:pic>
          <p:nvPicPr>
            <p:cNvPr id="841" name="object 840">
              <a:extLst>
                <a:ext uri="{FF2B5EF4-FFF2-40B4-BE49-F238E27FC236}">
                  <a16:creationId xmlns:a16="http://schemas.microsoft.com/office/drawing/2014/main" id="{94D26C98-41D4-D09A-3ADE-4459A08885F8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94832" y="578109"/>
              <a:ext cx="277355" cy="274315"/>
            </a:xfrm>
            <a:prstGeom prst="rect">
              <a:avLst/>
            </a:prstGeom>
          </p:spPr>
        </p:pic>
        <p:pic>
          <p:nvPicPr>
            <p:cNvPr id="842" name="object 841">
              <a:extLst>
                <a:ext uri="{FF2B5EF4-FFF2-40B4-BE49-F238E27FC236}">
                  <a16:creationId xmlns:a16="http://schemas.microsoft.com/office/drawing/2014/main" id="{8383552D-7ED3-8163-DC1C-5C91062CDDE2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16161" y="599460"/>
              <a:ext cx="197281" cy="196546"/>
            </a:xfrm>
            <a:prstGeom prst="rect">
              <a:avLst/>
            </a:prstGeom>
          </p:spPr>
        </p:pic>
        <p:pic>
          <p:nvPicPr>
            <p:cNvPr id="843" name="object 842">
              <a:extLst>
                <a:ext uri="{FF2B5EF4-FFF2-40B4-BE49-F238E27FC236}">
                  <a16:creationId xmlns:a16="http://schemas.microsoft.com/office/drawing/2014/main" id="{44AD0FC6-7689-D8E2-5115-4BF29C1B89D1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32448" y="578109"/>
              <a:ext cx="274318" cy="274315"/>
            </a:xfrm>
            <a:prstGeom prst="rect">
              <a:avLst/>
            </a:prstGeom>
          </p:spPr>
        </p:pic>
        <p:pic>
          <p:nvPicPr>
            <p:cNvPr id="844" name="object 843">
              <a:extLst>
                <a:ext uri="{FF2B5EF4-FFF2-40B4-BE49-F238E27FC236}">
                  <a16:creationId xmlns:a16="http://schemas.microsoft.com/office/drawing/2014/main" id="{DA83EB7B-55F9-18F0-6990-A81A5B44ECB3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53448" y="599460"/>
              <a:ext cx="197281" cy="196546"/>
            </a:xfrm>
            <a:prstGeom prst="rect">
              <a:avLst/>
            </a:prstGeom>
          </p:spPr>
        </p:pic>
      </p:grpSp>
      <p:sp>
        <p:nvSpPr>
          <p:cNvPr id="845" name="object 844">
            <a:extLst>
              <a:ext uri="{FF2B5EF4-FFF2-40B4-BE49-F238E27FC236}">
                <a16:creationId xmlns:a16="http://schemas.microsoft.com/office/drawing/2014/main" id="{59D11B32-40C8-B047-4B9E-55CECEF6667A}"/>
              </a:ext>
            </a:extLst>
          </p:cNvPr>
          <p:cNvSpPr txBox="1"/>
          <p:nvPr/>
        </p:nvSpPr>
        <p:spPr>
          <a:xfrm>
            <a:off x="7916461" y="80231"/>
            <a:ext cx="387985" cy="2063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90"/>
              </a:spcBef>
            </a:pPr>
            <a:r>
              <a:rPr sz="600" spc="-10" dirty="0">
                <a:latin typeface="Lucida Sans"/>
                <a:cs typeface="Lucida Sans"/>
              </a:rPr>
              <a:t>Sequence</a:t>
            </a:r>
            <a:r>
              <a:rPr sz="600" spc="500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database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846" name="object 845">
            <a:extLst>
              <a:ext uri="{FF2B5EF4-FFF2-40B4-BE49-F238E27FC236}">
                <a16:creationId xmlns:a16="http://schemas.microsoft.com/office/drawing/2014/main" id="{021E4C10-F04D-5D52-E20A-F97AA98E43E8}"/>
              </a:ext>
            </a:extLst>
          </p:cNvPr>
          <p:cNvSpPr txBox="1"/>
          <p:nvPr/>
        </p:nvSpPr>
        <p:spPr>
          <a:xfrm>
            <a:off x="8634364" y="80231"/>
            <a:ext cx="604520" cy="2063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8415">
              <a:lnSpc>
                <a:spcPct val="100000"/>
              </a:lnSpc>
              <a:spcBef>
                <a:spcPts val="90"/>
              </a:spcBef>
            </a:pPr>
            <a:r>
              <a:rPr sz="600" spc="-10" dirty="0">
                <a:latin typeface="Lucida Sans"/>
                <a:cs typeface="Lucida Sans"/>
              </a:rPr>
              <a:t>Hidden</a:t>
            </a:r>
            <a:r>
              <a:rPr sz="600" spc="5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Markov</a:t>
            </a:r>
            <a:r>
              <a:rPr sz="600" spc="500" dirty="0">
                <a:latin typeface="Lucida Sans"/>
                <a:cs typeface="Lucida Sans"/>
              </a:rPr>
              <a:t> </a:t>
            </a:r>
            <a:r>
              <a:rPr sz="600" dirty="0">
                <a:latin typeface="Lucida Sans"/>
                <a:cs typeface="Lucida Sans"/>
              </a:rPr>
              <a:t>model</a:t>
            </a:r>
            <a:r>
              <a:rPr sz="600" spc="-30" dirty="0">
                <a:latin typeface="Lucida Sans"/>
                <a:cs typeface="Lucida Sans"/>
              </a:rPr>
              <a:t> </a:t>
            </a:r>
            <a:r>
              <a:rPr sz="600" spc="-10" dirty="0">
                <a:latin typeface="Lucida Sans"/>
                <a:cs typeface="Lucida Sans"/>
              </a:rPr>
              <a:t>database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847" name="object 846">
            <a:extLst>
              <a:ext uri="{FF2B5EF4-FFF2-40B4-BE49-F238E27FC236}">
                <a16:creationId xmlns:a16="http://schemas.microsoft.com/office/drawing/2014/main" id="{64D8707C-C355-C68A-2052-FA3C48FD10FB}"/>
              </a:ext>
            </a:extLst>
          </p:cNvPr>
          <p:cNvGrpSpPr/>
          <p:nvPr/>
        </p:nvGrpSpPr>
        <p:grpSpPr>
          <a:xfrm>
            <a:off x="8372739" y="2598979"/>
            <a:ext cx="838200" cy="556260"/>
            <a:chOff x="6236641" y="3116139"/>
            <a:chExt cx="838200" cy="556260"/>
          </a:xfrm>
        </p:grpSpPr>
        <p:sp>
          <p:nvSpPr>
            <p:cNvPr id="848" name="object 847">
              <a:extLst>
                <a:ext uri="{FF2B5EF4-FFF2-40B4-BE49-F238E27FC236}">
                  <a16:creationId xmlns:a16="http://schemas.microsoft.com/office/drawing/2014/main" id="{0638B814-8260-DB0D-817F-E52B888F7581}"/>
                </a:ext>
              </a:extLst>
            </p:cNvPr>
            <p:cNvSpPr/>
            <p:nvPr/>
          </p:nvSpPr>
          <p:spPr>
            <a:xfrm>
              <a:off x="6291758" y="3185871"/>
              <a:ext cx="744855" cy="411480"/>
            </a:xfrm>
            <a:custGeom>
              <a:avLst/>
              <a:gdLst/>
              <a:ahLst/>
              <a:cxnLst/>
              <a:rect l="l" t="t" r="r" b="b"/>
              <a:pathLst>
                <a:path w="744854" h="411479">
                  <a:moveTo>
                    <a:pt x="446646" y="305562"/>
                  </a:moveTo>
                  <a:lnTo>
                    <a:pt x="9969" y="305562"/>
                  </a:lnTo>
                  <a:lnTo>
                    <a:pt x="9969" y="335127"/>
                  </a:lnTo>
                  <a:lnTo>
                    <a:pt x="446646" y="335127"/>
                  </a:lnTo>
                  <a:lnTo>
                    <a:pt x="446646" y="305562"/>
                  </a:lnTo>
                  <a:close/>
                </a:path>
                <a:path w="744854" h="411479">
                  <a:moveTo>
                    <a:pt x="567004" y="380314"/>
                  </a:moveTo>
                  <a:lnTo>
                    <a:pt x="177228" y="380314"/>
                  </a:lnTo>
                  <a:lnTo>
                    <a:pt x="177228" y="411378"/>
                  </a:lnTo>
                  <a:lnTo>
                    <a:pt x="567004" y="411378"/>
                  </a:lnTo>
                  <a:lnTo>
                    <a:pt x="567004" y="380314"/>
                  </a:lnTo>
                  <a:close/>
                </a:path>
                <a:path w="744854" h="411479">
                  <a:moveTo>
                    <a:pt x="609066" y="78422"/>
                  </a:moveTo>
                  <a:lnTo>
                    <a:pt x="2311" y="78422"/>
                  </a:lnTo>
                  <a:lnTo>
                    <a:pt x="2311" y="107988"/>
                  </a:lnTo>
                  <a:lnTo>
                    <a:pt x="609066" y="107988"/>
                  </a:lnTo>
                  <a:lnTo>
                    <a:pt x="609066" y="78422"/>
                  </a:lnTo>
                  <a:close/>
                </a:path>
                <a:path w="744854" h="411479">
                  <a:moveTo>
                    <a:pt x="639229" y="0"/>
                  </a:moveTo>
                  <a:lnTo>
                    <a:pt x="0" y="0"/>
                  </a:lnTo>
                  <a:lnTo>
                    <a:pt x="0" y="29565"/>
                  </a:lnTo>
                  <a:lnTo>
                    <a:pt x="639229" y="29565"/>
                  </a:lnTo>
                  <a:lnTo>
                    <a:pt x="639229" y="0"/>
                  </a:lnTo>
                  <a:close/>
                </a:path>
                <a:path w="744854" h="411479">
                  <a:moveTo>
                    <a:pt x="742708" y="158115"/>
                  </a:moveTo>
                  <a:lnTo>
                    <a:pt x="242963" y="158115"/>
                  </a:lnTo>
                  <a:lnTo>
                    <a:pt x="242963" y="185077"/>
                  </a:lnTo>
                  <a:lnTo>
                    <a:pt x="742708" y="185077"/>
                  </a:lnTo>
                  <a:lnTo>
                    <a:pt x="742708" y="158115"/>
                  </a:lnTo>
                  <a:close/>
                </a:path>
                <a:path w="744854" h="411479">
                  <a:moveTo>
                    <a:pt x="744829" y="235242"/>
                  </a:moveTo>
                  <a:lnTo>
                    <a:pt x="196900" y="235242"/>
                  </a:lnTo>
                  <a:lnTo>
                    <a:pt x="196900" y="264807"/>
                  </a:lnTo>
                  <a:lnTo>
                    <a:pt x="744829" y="264807"/>
                  </a:lnTo>
                  <a:lnTo>
                    <a:pt x="744829" y="235242"/>
                  </a:lnTo>
                  <a:close/>
                </a:path>
              </a:pathLst>
            </a:custGeom>
            <a:solidFill>
              <a:srgbClr val="D724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8">
              <a:extLst>
                <a:ext uri="{FF2B5EF4-FFF2-40B4-BE49-F238E27FC236}">
                  <a16:creationId xmlns:a16="http://schemas.microsoft.com/office/drawing/2014/main" id="{B83F9042-058D-76D7-3BF2-294D55F545CC}"/>
                </a:ext>
              </a:extLst>
            </p:cNvPr>
            <p:cNvSpPr/>
            <p:nvPr/>
          </p:nvSpPr>
          <p:spPr>
            <a:xfrm>
              <a:off x="6291586" y="3200828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49">
              <a:extLst>
                <a:ext uri="{FF2B5EF4-FFF2-40B4-BE49-F238E27FC236}">
                  <a16:creationId xmlns:a16="http://schemas.microsoft.com/office/drawing/2014/main" id="{DD629EA4-34A9-01E2-DD0B-0AE6AF0BE958}"/>
                </a:ext>
              </a:extLst>
            </p:cNvPr>
            <p:cNvSpPr/>
            <p:nvPr/>
          </p:nvSpPr>
          <p:spPr>
            <a:xfrm>
              <a:off x="6353260" y="3200828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0">
              <a:extLst>
                <a:ext uri="{FF2B5EF4-FFF2-40B4-BE49-F238E27FC236}">
                  <a16:creationId xmlns:a16="http://schemas.microsoft.com/office/drawing/2014/main" id="{59EEC159-9B4D-5CD3-49D7-274D3C719DD1}"/>
                </a:ext>
              </a:extLst>
            </p:cNvPr>
            <p:cNvSpPr/>
            <p:nvPr/>
          </p:nvSpPr>
          <p:spPr>
            <a:xfrm>
              <a:off x="7015782" y="3200828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1">
              <a:extLst>
                <a:ext uri="{FF2B5EF4-FFF2-40B4-BE49-F238E27FC236}">
                  <a16:creationId xmlns:a16="http://schemas.microsoft.com/office/drawing/2014/main" id="{93A01F41-4442-50C9-C045-5B2096BC0CF4}"/>
                </a:ext>
              </a:extLst>
            </p:cNvPr>
            <p:cNvSpPr/>
            <p:nvPr/>
          </p:nvSpPr>
          <p:spPr>
            <a:xfrm>
              <a:off x="6291586" y="328164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2">
              <a:extLst>
                <a:ext uri="{FF2B5EF4-FFF2-40B4-BE49-F238E27FC236}">
                  <a16:creationId xmlns:a16="http://schemas.microsoft.com/office/drawing/2014/main" id="{FECA4E1E-D852-1B11-717D-BFA3AFF2B50F}"/>
                </a:ext>
              </a:extLst>
            </p:cNvPr>
            <p:cNvSpPr/>
            <p:nvPr/>
          </p:nvSpPr>
          <p:spPr>
            <a:xfrm>
              <a:off x="6353260" y="3281646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3">
              <a:extLst>
                <a:ext uri="{FF2B5EF4-FFF2-40B4-BE49-F238E27FC236}">
                  <a16:creationId xmlns:a16="http://schemas.microsoft.com/office/drawing/2014/main" id="{61F9F20F-4E78-E74D-352D-D38E74604AE2}"/>
                </a:ext>
              </a:extLst>
            </p:cNvPr>
            <p:cNvSpPr/>
            <p:nvPr/>
          </p:nvSpPr>
          <p:spPr>
            <a:xfrm>
              <a:off x="7015782" y="328164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4">
              <a:extLst>
                <a:ext uri="{FF2B5EF4-FFF2-40B4-BE49-F238E27FC236}">
                  <a16:creationId xmlns:a16="http://schemas.microsoft.com/office/drawing/2014/main" id="{7E580812-E01F-E7C1-D21F-1E8E45F9FE83}"/>
                </a:ext>
              </a:extLst>
            </p:cNvPr>
            <p:cNvSpPr/>
            <p:nvPr/>
          </p:nvSpPr>
          <p:spPr>
            <a:xfrm>
              <a:off x="6291586" y="3360797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5">
              <a:extLst>
                <a:ext uri="{FF2B5EF4-FFF2-40B4-BE49-F238E27FC236}">
                  <a16:creationId xmlns:a16="http://schemas.microsoft.com/office/drawing/2014/main" id="{FDDC0BCB-DC21-3B78-58B9-D42D3A8A9CF4}"/>
                </a:ext>
              </a:extLst>
            </p:cNvPr>
            <p:cNvSpPr/>
            <p:nvPr/>
          </p:nvSpPr>
          <p:spPr>
            <a:xfrm>
              <a:off x="6353260" y="3360797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6">
              <a:extLst>
                <a:ext uri="{FF2B5EF4-FFF2-40B4-BE49-F238E27FC236}">
                  <a16:creationId xmlns:a16="http://schemas.microsoft.com/office/drawing/2014/main" id="{798DEEDF-F364-B75C-9048-8FD6B2C85D66}"/>
                </a:ext>
              </a:extLst>
            </p:cNvPr>
            <p:cNvSpPr/>
            <p:nvPr/>
          </p:nvSpPr>
          <p:spPr>
            <a:xfrm>
              <a:off x="7015782" y="3360797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7">
              <a:extLst>
                <a:ext uri="{FF2B5EF4-FFF2-40B4-BE49-F238E27FC236}">
                  <a16:creationId xmlns:a16="http://schemas.microsoft.com/office/drawing/2014/main" id="{E6195993-8F2F-24DE-0103-9F42E6DD41DA}"/>
                </a:ext>
              </a:extLst>
            </p:cNvPr>
            <p:cNvSpPr/>
            <p:nvPr/>
          </p:nvSpPr>
          <p:spPr>
            <a:xfrm>
              <a:off x="6291586" y="343995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8">
              <a:extLst>
                <a:ext uri="{FF2B5EF4-FFF2-40B4-BE49-F238E27FC236}">
                  <a16:creationId xmlns:a16="http://schemas.microsoft.com/office/drawing/2014/main" id="{0AA7EC6B-7C3C-19C7-4B0D-75A189E2068C}"/>
                </a:ext>
              </a:extLst>
            </p:cNvPr>
            <p:cNvSpPr/>
            <p:nvPr/>
          </p:nvSpPr>
          <p:spPr>
            <a:xfrm>
              <a:off x="6353260" y="3439950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59">
              <a:extLst>
                <a:ext uri="{FF2B5EF4-FFF2-40B4-BE49-F238E27FC236}">
                  <a16:creationId xmlns:a16="http://schemas.microsoft.com/office/drawing/2014/main" id="{D294F746-1724-4140-8516-346B6FCCAC8D}"/>
                </a:ext>
              </a:extLst>
            </p:cNvPr>
            <p:cNvSpPr/>
            <p:nvPr/>
          </p:nvSpPr>
          <p:spPr>
            <a:xfrm>
              <a:off x="7015782" y="343995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0">
              <a:extLst>
                <a:ext uri="{FF2B5EF4-FFF2-40B4-BE49-F238E27FC236}">
                  <a16:creationId xmlns:a16="http://schemas.microsoft.com/office/drawing/2014/main" id="{97E10594-8F54-0A52-3D03-41108912CE5B}"/>
                </a:ext>
              </a:extLst>
            </p:cNvPr>
            <p:cNvSpPr/>
            <p:nvPr/>
          </p:nvSpPr>
          <p:spPr>
            <a:xfrm>
              <a:off x="6291586" y="3508405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1">
              <a:extLst>
                <a:ext uri="{FF2B5EF4-FFF2-40B4-BE49-F238E27FC236}">
                  <a16:creationId xmlns:a16="http://schemas.microsoft.com/office/drawing/2014/main" id="{9FA14C06-E88C-4764-8BF3-32FE438BB517}"/>
                </a:ext>
              </a:extLst>
            </p:cNvPr>
            <p:cNvSpPr/>
            <p:nvPr/>
          </p:nvSpPr>
          <p:spPr>
            <a:xfrm>
              <a:off x="6353260" y="3508405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2">
              <a:extLst>
                <a:ext uri="{FF2B5EF4-FFF2-40B4-BE49-F238E27FC236}">
                  <a16:creationId xmlns:a16="http://schemas.microsoft.com/office/drawing/2014/main" id="{BD508AAF-A77F-A64C-9BBC-64AA782B5393}"/>
                </a:ext>
              </a:extLst>
            </p:cNvPr>
            <p:cNvSpPr/>
            <p:nvPr/>
          </p:nvSpPr>
          <p:spPr>
            <a:xfrm>
              <a:off x="7015782" y="3508405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3">
              <a:extLst>
                <a:ext uri="{FF2B5EF4-FFF2-40B4-BE49-F238E27FC236}">
                  <a16:creationId xmlns:a16="http://schemas.microsoft.com/office/drawing/2014/main" id="{3FE13156-D4C1-797A-8298-9C6F484599FF}"/>
                </a:ext>
              </a:extLst>
            </p:cNvPr>
            <p:cNvSpPr/>
            <p:nvPr/>
          </p:nvSpPr>
          <p:spPr>
            <a:xfrm>
              <a:off x="6291586" y="3585418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4">
              <a:extLst>
                <a:ext uri="{FF2B5EF4-FFF2-40B4-BE49-F238E27FC236}">
                  <a16:creationId xmlns:a16="http://schemas.microsoft.com/office/drawing/2014/main" id="{D9388926-68CF-0398-349C-FF3DCB225FDC}"/>
                </a:ext>
              </a:extLst>
            </p:cNvPr>
            <p:cNvSpPr/>
            <p:nvPr/>
          </p:nvSpPr>
          <p:spPr>
            <a:xfrm>
              <a:off x="6353260" y="3585418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5">
              <a:extLst>
                <a:ext uri="{FF2B5EF4-FFF2-40B4-BE49-F238E27FC236}">
                  <a16:creationId xmlns:a16="http://schemas.microsoft.com/office/drawing/2014/main" id="{91EECC20-AE76-D7F0-7A79-F0C6C7D16C8A}"/>
                </a:ext>
              </a:extLst>
            </p:cNvPr>
            <p:cNvSpPr/>
            <p:nvPr/>
          </p:nvSpPr>
          <p:spPr>
            <a:xfrm>
              <a:off x="7015782" y="3585418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6">
              <a:extLst>
                <a:ext uri="{FF2B5EF4-FFF2-40B4-BE49-F238E27FC236}">
                  <a16:creationId xmlns:a16="http://schemas.microsoft.com/office/drawing/2014/main" id="{ED573628-89F3-615D-A312-44D9322A86F3}"/>
                </a:ext>
              </a:extLst>
            </p:cNvPr>
            <p:cNvSpPr/>
            <p:nvPr/>
          </p:nvSpPr>
          <p:spPr>
            <a:xfrm>
              <a:off x="6241708" y="3121206"/>
              <a:ext cx="828040" cy="546100"/>
            </a:xfrm>
            <a:custGeom>
              <a:avLst/>
              <a:gdLst/>
              <a:ahLst/>
              <a:cxnLst/>
              <a:rect l="l" t="t" r="r" b="b"/>
              <a:pathLst>
                <a:path w="828040" h="546100">
                  <a:moveTo>
                    <a:pt x="827658" y="545503"/>
                  </a:moveTo>
                  <a:lnTo>
                    <a:pt x="0" y="545503"/>
                  </a:lnTo>
                  <a:lnTo>
                    <a:pt x="0" y="0"/>
                  </a:lnTo>
                  <a:lnTo>
                    <a:pt x="827658" y="0"/>
                  </a:lnTo>
                  <a:lnTo>
                    <a:pt x="827658" y="545503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8" name="object 867">
            <a:extLst>
              <a:ext uri="{FF2B5EF4-FFF2-40B4-BE49-F238E27FC236}">
                <a16:creationId xmlns:a16="http://schemas.microsoft.com/office/drawing/2014/main" id="{46BCB7E8-DBFE-8CDD-496B-A3CF933653AE}"/>
              </a:ext>
            </a:extLst>
          </p:cNvPr>
          <p:cNvSpPr txBox="1"/>
          <p:nvPr/>
        </p:nvSpPr>
        <p:spPr>
          <a:xfrm>
            <a:off x="8581016" y="2455937"/>
            <a:ext cx="379730" cy="116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00" spc="-20" dirty="0">
                <a:latin typeface="Lucida Sans"/>
                <a:cs typeface="Lucida Sans"/>
              </a:rPr>
              <a:t>Final</a:t>
            </a:r>
            <a:r>
              <a:rPr sz="600" spc="10" dirty="0">
                <a:latin typeface="Lucida Sans"/>
                <a:cs typeface="Lucida Sans"/>
              </a:rPr>
              <a:t> </a:t>
            </a:r>
            <a:r>
              <a:rPr sz="600" spc="-25" dirty="0">
                <a:latin typeface="Lucida Sans"/>
                <a:cs typeface="Lucida Sans"/>
              </a:rPr>
              <a:t>MSA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869" name="object 868">
            <a:extLst>
              <a:ext uri="{FF2B5EF4-FFF2-40B4-BE49-F238E27FC236}">
                <a16:creationId xmlns:a16="http://schemas.microsoft.com/office/drawing/2014/main" id="{754B4379-3163-0E06-2FFA-088086DC6142}"/>
              </a:ext>
            </a:extLst>
          </p:cNvPr>
          <p:cNvGrpSpPr/>
          <p:nvPr/>
        </p:nvGrpSpPr>
        <p:grpSpPr>
          <a:xfrm>
            <a:off x="8531614" y="5513388"/>
            <a:ext cx="653415" cy="556260"/>
            <a:chOff x="6395516" y="6030548"/>
            <a:chExt cx="653415" cy="556260"/>
          </a:xfrm>
        </p:grpSpPr>
        <p:sp>
          <p:nvSpPr>
            <p:cNvPr id="870" name="object 869">
              <a:extLst>
                <a:ext uri="{FF2B5EF4-FFF2-40B4-BE49-F238E27FC236}">
                  <a16:creationId xmlns:a16="http://schemas.microsoft.com/office/drawing/2014/main" id="{69D62CCB-6E76-73AB-E6A8-16679F6141CE}"/>
                </a:ext>
              </a:extLst>
            </p:cNvPr>
            <p:cNvSpPr/>
            <p:nvPr/>
          </p:nvSpPr>
          <p:spPr>
            <a:xfrm>
              <a:off x="6439332" y="6116793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0">
              <a:extLst>
                <a:ext uri="{FF2B5EF4-FFF2-40B4-BE49-F238E27FC236}">
                  <a16:creationId xmlns:a16="http://schemas.microsoft.com/office/drawing/2014/main" id="{BA5A1B7D-0126-8428-0641-3FB0D6B48B02}"/>
                </a:ext>
              </a:extLst>
            </p:cNvPr>
            <p:cNvSpPr/>
            <p:nvPr/>
          </p:nvSpPr>
          <p:spPr>
            <a:xfrm>
              <a:off x="6500963" y="6116793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1">
              <a:extLst>
                <a:ext uri="{FF2B5EF4-FFF2-40B4-BE49-F238E27FC236}">
                  <a16:creationId xmlns:a16="http://schemas.microsoft.com/office/drawing/2014/main" id="{D8AC3692-D78A-DBDA-4FC0-6CB1277FC865}"/>
                </a:ext>
              </a:extLst>
            </p:cNvPr>
            <p:cNvSpPr/>
            <p:nvPr/>
          </p:nvSpPr>
          <p:spPr>
            <a:xfrm>
              <a:off x="6997335" y="6116793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2">
              <a:extLst>
                <a:ext uri="{FF2B5EF4-FFF2-40B4-BE49-F238E27FC236}">
                  <a16:creationId xmlns:a16="http://schemas.microsoft.com/office/drawing/2014/main" id="{46C7452A-3EBE-3648-7BD4-FD22C69197AF}"/>
                </a:ext>
              </a:extLst>
            </p:cNvPr>
            <p:cNvSpPr/>
            <p:nvPr/>
          </p:nvSpPr>
          <p:spPr>
            <a:xfrm>
              <a:off x="6439332" y="619761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3">
              <a:extLst>
                <a:ext uri="{FF2B5EF4-FFF2-40B4-BE49-F238E27FC236}">
                  <a16:creationId xmlns:a16="http://schemas.microsoft.com/office/drawing/2014/main" id="{759EE1AC-6E73-ADB1-023D-7A5F0CFAD280}"/>
                </a:ext>
              </a:extLst>
            </p:cNvPr>
            <p:cNvSpPr/>
            <p:nvPr/>
          </p:nvSpPr>
          <p:spPr>
            <a:xfrm>
              <a:off x="6500963" y="6197610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4">
              <a:extLst>
                <a:ext uri="{FF2B5EF4-FFF2-40B4-BE49-F238E27FC236}">
                  <a16:creationId xmlns:a16="http://schemas.microsoft.com/office/drawing/2014/main" id="{B56E9196-2657-95B4-8653-EC245CE9FF1C}"/>
                </a:ext>
              </a:extLst>
            </p:cNvPr>
            <p:cNvSpPr/>
            <p:nvPr/>
          </p:nvSpPr>
          <p:spPr>
            <a:xfrm>
              <a:off x="6997335" y="619761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5">
              <a:extLst>
                <a:ext uri="{FF2B5EF4-FFF2-40B4-BE49-F238E27FC236}">
                  <a16:creationId xmlns:a16="http://schemas.microsoft.com/office/drawing/2014/main" id="{36632D66-0948-E913-4ACF-7287EDA1A81F}"/>
                </a:ext>
              </a:extLst>
            </p:cNvPr>
            <p:cNvSpPr/>
            <p:nvPr/>
          </p:nvSpPr>
          <p:spPr>
            <a:xfrm>
              <a:off x="6439332" y="6276761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6">
              <a:extLst>
                <a:ext uri="{FF2B5EF4-FFF2-40B4-BE49-F238E27FC236}">
                  <a16:creationId xmlns:a16="http://schemas.microsoft.com/office/drawing/2014/main" id="{C4A9DCDE-8D13-7881-2BF7-57D240E10114}"/>
                </a:ext>
              </a:extLst>
            </p:cNvPr>
            <p:cNvSpPr/>
            <p:nvPr/>
          </p:nvSpPr>
          <p:spPr>
            <a:xfrm>
              <a:off x="6500963" y="6276761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7">
              <a:extLst>
                <a:ext uri="{FF2B5EF4-FFF2-40B4-BE49-F238E27FC236}">
                  <a16:creationId xmlns:a16="http://schemas.microsoft.com/office/drawing/2014/main" id="{E653547C-CE75-4F92-90F5-C9C25E0872F1}"/>
                </a:ext>
              </a:extLst>
            </p:cNvPr>
            <p:cNvSpPr/>
            <p:nvPr/>
          </p:nvSpPr>
          <p:spPr>
            <a:xfrm>
              <a:off x="6997335" y="6276761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8">
              <a:extLst>
                <a:ext uri="{FF2B5EF4-FFF2-40B4-BE49-F238E27FC236}">
                  <a16:creationId xmlns:a16="http://schemas.microsoft.com/office/drawing/2014/main" id="{5CB0A872-61C8-F526-5510-EDD27DB46DF5}"/>
                </a:ext>
              </a:extLst>
            </p:cNvPr>
            <p:cNvSpPr/>
            <p:nvPr/>
          </p:nvSpPr>
          <p:spPr>
            <a:xfrm>
              <a:off x="6439332" y="6355914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79">
              <a:extLst>
                <a:ext uri="{FF2B5EF4-FFF2-40B4-BE49-F238E27FC236}">
                  <a16:creationId xmlns:a16="http://schemas.microsoft.com/office/drawing/2014/main" id="{1224C6F9-1FFA-32BD-720A-A365F70B4829}"/>
                </a:ext>
              </a:extLst>
            </p:cNvPr>
            <p:cNvSpPr/>
            <p:nvPr/>
          </p:nvSpPr>
          <p:spPr>
            <a:xfrm>
              <a:off x="6500963" y="6355914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0">
              <a:extLst>
                <a:ext uri="{FF2B5EF4-FFF2-40B4-BE49-F238E27FC236}">
                  <a16:creationId xmlns:a16="http://schemas.microsoft.com/office/drawing/2014/main" id="{3DAE4729-91BA-024E-0486-D9B9F80CAB21}"/>
                </a:ext>
              </a:extLst>
            </p:cNvPr>
            <p:cNvSpPr/>
            <p:nvPr/>
          </p:nvSpPr>
          <p:spPr>
            <a:xfrm>
              <a:off x="6997335" y="6355914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1">
              <a:extLst>
                <a:ext uri="{FF2B5EF4-FFF2-40B4-BE49-F238E27FC236}">
                  <a16:creationId xmlns:a16="http://schemas.microsoft.com/office/drawing/2014/main" id="{5FD6DED4-9159-29F9-4EF9-A29BB1BA841C}"/>
                </a:ext>
              </a:extLst>
            </p:cNvPr>
            <p:cNvSpPr/>
            <p:nvPr/>
          </p:nvSpPr>
          <p:spPr>
            <a:xfrm>
              <a:off x="6439332" y="642437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2">
              <a:extLst>
                <a:ext uri="{FF2B5EF4-FFF2-40B4-BE49-F238E27FC236}">
                  <a16:creationId xmlns:a16="http://schemas.microsoft.com/office/drawing/2014/main" id="{58C19A6C-34F0-AD05-05E2-FE71F9111F5A}"/>
                </a:ext>
              </a:extLst>
            </p:cNvPr>
            <p:cNvSpPr/>
            <p:nvPr/>
          </p:nvSpPr>
          <p:spPr>
            <a:xfrm>
              <a:off x="6500963" y="6424370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3">
              <a:extLst>
                <a:ext uri="{FF2B5EF4-FFF2-40B4-BE49-F238E27FC236}">
                  <a16:creationId xmlns:a16="http://schemas.microsoft.com/office/drawing/2014/main" id="{50E1D71E-E0C7-738E-111C-3CC192D0BDA3}"/>
                </a:ext>
              </a:extLst>
            </p:cNvPr>
            <p:cNvSpPr/>
            <p:nvPr/>
          </p:nvSpPr>
          <p:spPr>
            <a:xfrm>
              <a:off x="6997335" y="642437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4">
              <a:extLst>
                <a:ext uri="{FF2B5EF4-FFF2-40B4-BE49-F238E27FC236}">
                  <a16:creationId xmlns:a16="http://schemas.microsoft.com/office/drawing/2014/main" id="{92D8200A-6C57-6817-E299-C2701777895A}"/>
                </a:ext>
              </a:extLst>
            </p:cNvPr>
            <p:cNvSpPr/>
            <p:nvPr/>
          </p:nvSpPr>
          <p:spPr>
            <a:xfrm>
              <a:off x="6439332" y="6501383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5">
              <a:extLst>
                <a:ext uri="{FF2B5EF4-FFF2-40B4-BE49-F238E27FC236}">
                  <a16:creationId xmlns:a16="http://schemas.microsoft.com/office/drawing/2014/main" id="{FB9750A4-BB3E-8E07-16C7-E95555C66069}"/>
                </a:ext>
              </a:extLst>
            </p:cNvPr>
            <p:cNvSpPr/>
            <p:nvPr/>
          </p:nvSpPr>
          <p:spPr>
            <a:xfrm>
              <a:off x="6500963" y="6501383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6">
              <a:extLst>
                <a:ext uri="{FF2B5EF4-FFF2-40B4-BE49-F238E27FC236}">
                  <a16:creationId xmlns:a16="http://schemas.microsoft.com/office/drawing/2014/main" id="{85F4F185-D1B8-CBEC-F344-3E647483B04B}"/>
                </a:ext>
              </a:extLst>
            </p:cNvPr>
            <p:cNvSpPr/>
            <p:nvPr/>
          </p:nvSpPr>
          <p:spPr>
            <a:xfrm>
              <a:off x="6997335" y="6501383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7">
              <a:extLst>
                <a:ext uri="{FF2B5EF4-FFF2-40B4-BE49-F238E27FC236}">
                  <a16:creationId xmlns:a16="http://schemas.microsoft.com/office/drawing/2014/main" id="{041B13ED-CE6F-7588-ABBA-DE704737E6EC}"/>
                </a:ext>
              </a:extLst>
            </p:cNvPr>
            <p:cNvSpPr/>
            <p:nvPr/>
          </p:nvSpPr>
          <p:spPr>
            <a:xfrm>
              <a:off x="6400583" y="6035615"/>
              <a:ext cx="643255" cy="546100"/>
            </a:xfrm>
            <a:custGeom>
              <a:avLst/>
              <a:gdLst/>
              <a:ahLst/>
              <a:cxnLst/>
              <a:rect l="l" t="t" r="r" b="b"/>
              <a:pathLst>
                <a:path w="643254" h="546100">
                  <a:moveTo>
                    <a:pt x="642899" y="545503"/>
                  </a:moveTo>
                  <a:lnTo>
                    <a:pt x="0" y="545503"/>
                  </a:lnTo>
                  <a:lnTo>
                    <a:pt x="0" y="0"/>
                  </a:lnTo>
                  <a:lnTo>
                    <a:pt x="642899" y="0"/>
                  </a:lnTo>
                  <a:lnTo>
                    <a:pt x="642899" y="545503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8">
              <a:extLst>
                <a:ext uri="{FF2B5EF4-FFF2-40B4-BE49-F238E27FC236}">
                  <a16:creationId xmlns:a16="http://schemas.microsoft.com/office/drawing/2014/main" id="{00430776-88D5-C5B4-AE28-3FEA8DED1548}"/>
                </a:ext>
              </a:extLst>
            </p:cNvPr>
            <p:cNvSpPr/>
            <p:nvPr/>
          </p:nvSpPr>
          <p:spPr>
            <a:xfrm>
              <a:off x="6648753" y="6116762"/>
              <a:ext cx="367030" cy="0"/>
            </a:xfrm>
            <a:custGeom>
              <a:avLst/>
              <a:gdLst/>
              <a:ahLst/>
              <a:cxnLst/>
              <a:rect l="l" t="t" r="r" b="b"/>
              <a:pathLst>
                <a:path w="367029">
                  <a:moveTo>
                    <a:pt x="0" y="0"/>
                  </a:moveTo>
                  <a:lnTo>
                    <a:pt x="366788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89">
              <a:extLst>
                <a:ext uri="{FF2B5EF4-FFF2-40B4-BE49-F238E27FC236}">
                  <a16:creationId xmlns:a16="http://schemas.microsoft.com/office/drawing/2014/main" id="{74452416-1F62-BAE2-7DE7-730A02D8ADD4}"/>
                </a:ext>
              </a:extLst>
            </p:cNvPr>
            <p:cNvSpPr/>
            <p:nvPr/>
          </p:nvSpPr>
          <p:spPr>
            <a:xfrm>
              <a:off x="6483619" y="6197579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4">
                  <a:moveTo>
                    <a:pt x="0" y="0"/>
                  </a:moveTo>
                  <a:lnTo>
                    <a:pt x="533755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0">
              <a:extLst>
                <a:ext uri="{FF2B5EF4-FFF2-40B4-BE49-F238E27FC236}">
                  <a16:creationId xmlns:a16="http://schemas.microsoft.com/office/drawing/2014/main" id="{F8E47D17-78E3-DD82-5655-921816B9292A}"/>
                </a:ext>
              </a:extLst>
            </p:cNvPr>
            <p:cNvSpPr/>
            <p:nvPr/>
          </p:nvSpPr>
          <p:spPr>
            <a:xfrm>
              <a:off x="6666708" y="6276731"/>
              <a:ext cx="172085" cy="0"/>
            </a:xfrm>
            <a:custGeom>
              <a:avLst/>
              <a:gdLst/>
              <a:ahLst/>
              <a:cxnLst/>
              <a:rect l="l" t="t" r="r" b="b"/>
              <a:pathLst>
                <a:path w="172084">
                  <a:moveTo>
                    <a:pt x="0" y="0"/>
                  </a:moveTo>
                  <a:lnTo>
                    <a:pt x="171704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1">
              <a:extLst>
                <a:ext uri="{FF2B5EF4-FFF2-40B4-BE49-F238E27FC236}">
                  <a16:creationId xmlns:a16="http://schemas.microsoft.com/office/drawing/2014/main" id="{7C24A02A-DA44-B510-548C-C28E2DD9A738}"/>
                </a:ext>
              </a:extLst>
            </p:cNvPr>
            <p:cNvSpPr/>
            <p:nvPr/>
          </p:nvSpPr>
          <p:spPr>
            <a:xfrm>
              <a:off x="6534918" y="6355884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0" y="0"/>
                  </a:moveTo>
                  <a:lnTo>
                    <a:pt x="180555" y="812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2">
              <a:extLst>
                <a:ext uri="{FF2B5EF4-FFF2-40B4-BE49-F238E27FC236}">
                  <a16:creationId xmlns:a16="http://schemas.microsoft.com/office/drawing/2014/main" id="{71CFFE49-B33A-C989-7DFD-F1E5D7493E01}"/>
                </a:ext>
              </a:extLst>
            </p:cNvPr>
            <p:cNvSpPr/>
            <p:nvPr/>
          </p:nvSpPr>
          <p:spPr>
            <a:xfrm>
              <a:off x="6679211" y="6423998"/>
              <a:ext cx="167640" cy="635"/>
            </a:xfrm>
            <a:custGeom>
              <a:avLst/>
              <a:gdLst/>
              <a:ahLst/>
              <a:cxnLst/>
              <a:rect l="l" t="t" r="r" b="b"/>
              <a:pathLst>
                <a:path w="167640" h="635">
                  <a:moveTo>
                    <a:pt x="0" y="0"/>
                  </a:moveTo>
                  <a:lnTo>
                    <a:pt x="167246" y="342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3">
              <a:extLst>
                <a:ext uri="{FF2B5EF4-FFF2-40B4-BE49-F238E27FC236}">
                  <a16:creationId xmlns:a16="http://schemas.microsoft.com/office/drawing/2014/main" id="{4E20FCAA-33C5-6B18-6045-ADBD7D37E799}"/>
                </a:ext>
              </a:extLst>
            </p:cNvPr>
            <p:cNvSpPr/>
            <p:nvPr/>
          </p:nvSpPr>
          <p:spPr>
            <a:xfrm>
              <a:off x="6766706" y="6501352"/>
              <a:ext cx="250825" cy="0"/>
            </a:xfrm>
            <a:custGeom>
              <a:avLst/>
              <a:gdLst/>
              <a:ahLst/>
              <a:cxnLst/>
              <a:rect l="l" t="t" r="r" b="b"/>
              <a:pathLst>
                <a:path w="250825">
                  <a:moveTo>
                    <a:pt x="0" y="0"/>
                  </a:moveTo>
                  <a:lnTo>
                    <a:pt x="250736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5" name="object 894">
            <a:extLst>
              <a:ext uri="{FF2B5EF4-FFF2-40B4-BE49-F238E27FC236}">
                <a16:creationId xmlns:a16="http://schemas.microsoft.com/office/drawing/2014/main" id="{092B756A-9B87-83C2-5C23-60A5404D88D5}"/>
              </a:ext>
            </a:extLst>
          </p:cNvPr>
          <p:cNvGrpSpPr/>
          <p:nvPr/>
        </p:nvGrpSpPr>
        <p:grpSpPr>
          <a:xfrm>
            <a:off x="3180253" y="4112222"/>
            <a:ext cx="5113655" cy="1957705"/>
            <a:chOff x="1044155" y="4629382"/>
            <a:chExt cx="5113655" cy="1957705"/>
          </a:xfrm>
        </p:grpSpPr>
        <p:sp>
          <p:nvSpPr>
            <p:cNvPr id="896" name="object 895">
              <a:extLst>
                <a:ext uri="{FF2B5EF4-FFF2-40B4-BE49-F238E27FC236}">
                  <a16:creationId xmlns:a16="http://schemas.microsoft.com/office/drawing/2014/main" id="{E523056C-6C34-AA13-1F7A-CF58B312181C}"/>
                </a:ext>
              </a:extLst>
            </p:cNvPr>
            <p:cNvSpPr/>
            <p:nvPr/>
          </p:nvSpPr>
          <p:spPr>
            <a:xfrm>
              <a:off x="5548476" y="611712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6">
              <a:extLst>
                <a:ext uri="{FF2B5EF4-FFF2-40B4-BE49-F238E27FC236}">
                  <a16:creationId xmlns:a16="http://schemas.microsoft.com/office/drawing/2014/main" id="{7BACCCEF-F713-C5CC-14A2-AA9E3A5A806F}"/>
                </a:ext>
              </a:extLst>
            </p:cNvPr>
            <p:cNvSpPr/>
            <p:nvPr/>
          </p:nvSpPr>
          <p:spPr>
            <a:xfrm>
              <a:off x="5610108" y="6117120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7">
              <a:extLst>
                <a:ext uri="{FF2B5EF4-FFF2-40B4-BE49-F238E27FC236}">
                  <a16:creationId xmlns:a16="http://schemas.microsoft.com/office/drawing/2014/main" id="{E30D877C-E397-27BD-832F-EA31CCDD70D0}"/>
                </a:ext>
              </a:extLst>
            </p:cNvPr>
            <p:cNvSpPr/>
            <p:nvPr/>
          </p:nvSpPr>
          <p:spPr>
            <a:xfrm>
              <a:off x="6106481" y="611712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8">
              <a:extLst>
                <a:ext uri="{FF2B5EF4-FFF2-40B4-BE49-F238E27FC236}">
                  <a16:creationId xmlns:a16="http://schemas.microsoft.com/office/drawing/2014/main" id="{76643BB8-ED82-3F6A-DC8A-AE74F45019EA}"/>
                </a:ext>
              </a:extLst>
            </p:cNvPr>
            <p:cNvSpPr/>
            <p:nvPr/>
          </p:nvSpPr>
          <p:spPr>
            <a:xfrm>
              <a:off x="5548476" y="619793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899">
              <a:extLst>
                <a:ext uri="{FF2B5EF4-FFF2-40B4-BE49-F238E27FC236}">
                  <a16:creationId xmlns:a16="http://schemas.microsoft.com/office/drawing/2014/main" id="{AC0B803B-E9B9-F7CE-E819-61DBD298296B}"/>
                </a:ext>
              </a:extLst>
            </p:cNvPr>
            <p:cNvSpPr/>
            <p:nvPr/>
          </p:nvSpPr>
          <p:spPr>
            <a:xfrm>
              <a:off x="5610108" y="6197936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0">
              <a:extLst>
                <a:ext uri="{FF2B5EF4-FFF2-40B4-BE49-F238E27FC236}">
                  <a16:creationId xmlns:a16="http://schemas.microsoft.com/office/drawing/2014/main" id="{019E5170-8D65-9E1A-E933-2796F378506D}"/>
                </a:ext>
              </a:extLst>
            </p:cNvPr>
            <p:cNvSpPr/>
            <p:nvPr/>
          </p:nvSpPr>
          <p:spPr>
            <a:xfrm>
              <a:off x="6106481" y="619793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1">
              <a:extLst>
                <a:ext uri="{FF2B5EF4-FFF2-40B4-BE49-F238E27FC236}">
                  <a16:creationId xmlns:a16="http://schemas.microsoft.com/office/drawing/2014/main" id="{0F8E3D87-0A26-93DD-FAD6-100A6834CAB4}"/>
                </a:ext>
              </a:extLst>
            </p:cNvPr>
            <p:cNvSpPr/>
            <p:nvPr/>
          </p:nvSpPr>
          <p:spPr>
            <a:xfrm>
              <a:off x="5548476" y="627708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2">
              <a:extLst>
                <a:ext uri="{FF2B5EF4-FFF2-40B4-BE49-F238E27FC236}">
                  <a16:creationId xmlns:a16="http://schemas.microsoft.com/office/drawing/2014/main" id="{156ED6AB-8B6A-A614-C047-B2A39528D018}"/>
                </a:ext>
              </a:extLst>
            </p:cNvPr>
            <p:cNvSpPr/>
            <p:nvPr/>
          </p:nvSpPr>
          <p:spPr>
            <a:xfrm>
              <a:off x="5610108" y="6277089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3">
              <a:extLst>
                <a:ext uri="{FF2B5EF4-FFF2-40B4-BE49-F238E27FC236}">
                  <a16:creationId xmlns:a16="http://schemas.microsoft.com/office/drawing/2014/main" id="{24E34CAB-C593-1823-4E36-DB1F169F3F65}"/>
                </a:ext>
              </a:extLst>
            </p:cNvPr>
            <p:cNvSpPr/>
            <p:nvPr/>
          </p:nvSpPr>
          <p:spPr>
            <a:xfrm>
              <a:off x="6106481" y="627708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4">
              <a:extLst>
                <a:ext uri="{FF2B5EF4-FFF2-40B4-BE49-F238E27FC236}">
                  <a16:creationId xmlns:a16="http://schemas.microsoft.com/office/drawing/2014/main" id="{E26E011C-8916-7B3B-D180-2787366A553E}"/>
                </a:ext>
              </a:extLst>
            </p:cNvPr>
            <p:cNvSpPr/>
            <p:nvPr/>
          </p:nvSpPr>
          <p:spPr>
            <a:xfrm>
              <a:off x="5548476" y="6356241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5">
              <a:extLst>
                <a:ext uri="{FF2B5EF4-FFF2-40B4-BE49-F238E27FC236}">
                  <a16:creationId xmlns:a16="http://schemas.microsoft.com/office/drawing/2014/main" id="{BC63C3AC-1156-BAB6-341E-0017DE4E9C7E}"/>
                </a:ext>
              </a:extLst>
            </p:cNvPr>
            <p:cNvSpPr/>
            <p:nvPr/>
          </p:nvSpPr>
          <p:spPr>
            <a:xfrm>
              <a:off x="5610108" y="6356241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6">
              <a:extLst>
                <a:ext uri="{FF2B5EF4-FFF2-40B4-BE49-F238E27FC236}">
                  <a16:creationId xmlns:a16="http://schemas.microsoft.com/office/drawing/2014/main" id="{4AEFC1A3-9860-28F1-8955-91EF4BCF65D9}"/>
                </a:ext>
              </a:extLst>
            </p:cNvPr>
            <p:cNvSpPr/>
            <p:nvPr/>
          </p:nvSpPr>
          <p:spPr>
            <a:xfrm>
              <a:off x="6106481" y="6356241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7">
              <a:extLst>
                <a:ext uri="{FF2B5EF4-FFF2-40B4-BE49-F238E27FC236}">
                  <a16:creationId xmlns:a16="http://schemas.microsoft.com/office/drawing/2014/main" id="{334E26E2-E661-ABA9-5D41-7264312D6F93}"/>
                </a:ext>
              </a:extLst>
            </p:cNvPr>
            <p:cNvSpPr/>
            <p:nvPr/>
          </p:nvSpPr>
          <p:spPr>
            <a:xfrm>
              <a:off x="5548476" y="6424697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8">
              <a:extLst>
                <a:ext uri="{FF2B5EF4-FFF2-40B4-BE49-F238E27FC236}">
                  <a16:creationId xmlns:a16="http://schemas.microsoft.com/office/drawing/2014/main" id="{50E9629B-F7C0-3CEB-A6DE-8EBCD5530BEA}"/>
                </a:ext>
              </a:extLst>
            </p:cNvPr>
            <p:cNvSpPr/>
            <p:nvPr/>
          </p:nvSpPr>
          <p:spPr>
            <a:xfrm>
              <a:off x="5610108" y="6424697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09">
              <a:extLst>
                <a:ext uri="{FF2B5EF4-FFF2-40B4-BE49-F238E27FC236}">
                  <a16:creationId xmlns:a16="http://schemas.microsoft.com/office/drawing/2014/main" id="{6CEAB899-E182-923E-0505-E1D0975C8FE3}"/>
                </a:ext>
              </a:extLst>
            </p:cNvPr>
            <p:cNvSpPr/>
            <p:nvPr/>
          </p:nvSpPr>
          <p:spPr>
            <a:xfrm>
              <a:off x="6106481" y="6424697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0">
              <a:extLst>
                <a:ext uri="{FF2B5EF4-FFF2-40B4-BE49-F238E27FC236}">
                  <a16:creationId xmlns:a16="http://schemas.microsoft.com/office/drawing/2014/main" id="{64B33A4B-C869-9B14-A1EB-F0311F659C24}"/>
                </a:ext>
              </a:extLst>
            </p:cNvPr>
            <p:cNvSpPr/>
            <p:nvPr/>
          </p:nvSpPr>
          <p:spPr>
            <a:xfrm>
              <a:off x="5548476" y="650171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1">
              <a:extLst>
                <a:ext uri="{FF2B5EF4-FFF2-40B4-BE49-F238E27FC236}">
                  <a16:creationId xmlns:a16="http://schemas.microsoft.com/office/drawing/2014/main" id="{9B5F387F-62A1-1248-10D7-42DAD0A2D6CC}"/>
                </a:ext>
              </a:extLst>
            </p:cNvPr>
            <p:cNvSpPr/>
            <p:nvPr/>
          </p:nvSpPr>
          <p:spPr>
            <a:xfrm>
              <a:off x="5610108" y="6501710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2">
              <a:extLst>
                <a:ext uri="{FF2B5EF4-FFF2-40B4-BE49-F238E27FC236}">
                  <a16:creationId xmlns:a16="http://schemas.microsoft.com/office/drawing/2014/main" id="{E9A7465B-C450-2CE2-E193-DF8ADAD0A18D}"/>
                </a:ext>
              </a:extLst>
            </p:cNvPr>
            <p:cNvSpPr/>
            <p:nvPr/>
          </p:nvSpPr>
          <p:spPr>
            <a:xfrm>
              <a:off x="6106481" y="650171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3">
              <a:extLst>
                <a:ext uri="{FF2B5EF4-FFF2-40B4-BE49-F238E27FC236}">
                  <a16:creationId xmlns:a16="http://schemas.microsoft.com/office/drawing/2014/main" id="{E5EC32CA-9ADD-C5C9-CDF8-EB2F538C8C47}"/>
                </a:ext>
              </a:extLst>
            </p:cNvPr>
            <p:cNvSpPr/>
            <p:nvPr/>
          </p:nvSpPr>
          <p:spPr>
            <a:xfrm>
              <a:off x="5509730" y="6035945"/>
              <a:ext cx="643255" cy="546100"/>
            </a:xfrm>
            <a:custGeom>
              <a:avLst/>
              <a:gdLst/>
              <a:ahLst/>
              <a:cxnLst/>
              <a:rect l="l" t="t" r="r" b="b"/>
              <a:pathLst>
                <a:path w="643254" h="546100">
                  <a:moveTo>
                    <a:pt x="642899" y="545503"/>
                  </a:moveTo>
                  <a:lnTo>
                    <a:pt x="0" y="545503"/>
                  </a:lnTo>
                  <a:lnTo>
                    <a:pt x="0" y="0"/>
                  </a:lnTo>
                  <a:lnTo>
                    <a:pt x="642899" y="0"/>
                  </a:lnTo>
                  <a:lnTo>
                    <a:pt x="642899" y="545503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4">
              <a:extLst>
                <a:ext uri="{FF2B5EF4-FFF2-40B4-BE49-F238E27FC236}">
                  <a16:creationId xmlns:a16="http://schemas.microsoft.com/office/drawing/2014/main" id="{F084E18C-0B5E-38DE-1CB1-8C61CDBCB806}"/>
                </a:ext>
              </a:extLst>
            </p:cNvPr>
            <p:cNvSpPr/>
            <p:nvPr/>
          </p:nvSpPr>
          <p:spPr>
            <a:xfrm>
              <a:off x="5548255" y="6117089"/>
              <a:ext cx="367030" cy="0"/>
            </a:xfrm>
            <a:custGeom>
              <a:avLst/>
              <a:gdLst/>
              <a:ahLst/>
              <a:cxnLst/>
              <a:rect l="l" t="t" r="r" b="b"/>
              <a:pathLst>
                <a:path w="367029">
                  <a:moveTo>
                    <a:pt x="0" y="0"/>
                  </a:moveTo>
                  <a:lnTo>
                    <a:pt x="366801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5">
              <a:extLst>
                <a:ext uri="{FF2B5EF4-FFF2-40B4-BE49-F238E27FC236}">
                  <a16:creationId xmlns:a16="http://schemas.microsoft.com/office/drawing/2014/main" id="{B1F58FAC-AAF5-B00D-F03F-5CF5C1ACEE17}"/>
                </a:ext>
              </a:extLst>
            </p:cNvPr>
            <p:cNvSpPr/>
            <p:nvPr/>
          </p:nvSpPr>
          <p:spPr>
            <a:xfrm>
              <a:off x="5772767" y="6197906"/>
              <a:ext cx="354330" cy="0"/>
            </a:xfrm>
            <a:custGeom>
              <a:avLst/>
              <a:gdLst/>
              <a:ahLst/>
              <a:cxnLst/>
              <a:rect l="l" t="t" r="r" b="b"/>
              <a:pathLst>
                <a:path w="354329">
                  <a:moveTo>
                    <a:pt x="0" y="0"/>
                  </a:moveTo>
                  <a:lnTo>
                    <a:pt x="353758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6">
              <a:extLst>
                <a:ext uri="{FF2B5EF4-FFF2-40B4-BE49-F238E27FC236}">
                  <a16:creationId xmlns:a16="http://schemas.microsoft.com/office/drawing/2014/main" id="{770319E4-C5E3-5E40-6BB6-5EBF1316DCF3}"/>
                </a:ext>
              </a:extLst>
            </p:cNvPr>
            <p:cNvSpPr/>
            <p:nvPr/>
          </p:nvSpPr>
          <p:spPr>
            <a:xfrm>
              <a:off x="5775458" y="6277059"/>
              <a:ext cx="351155" cy="0"/>
            </a:xfrm>
            <a:custGeom>
              <a:avLst/>
              <a:gdLst/>
              <a:ahLst/>
              <a:cxnLst/>
              <a:rect l="l" t="t" r="r" b="b"/>
              <a:pathLst>
                <a:path w="351154">
                  <a:moveTo>
                    <a:pt x="0" y="0"/>
                  </a:moveTo>
                  <a:lnTo>
                    <a:pt x="351066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7">
              <a:extLst>
                <a:ext uri="{FF2B5EF4-FFF2-40B4-BE49-F238E27FC236}">
                  <a16:creationId xmlns:a16="http://schemas.microsoft.com/office/drawing/2014/main" id="{18515A2E-13AE-1328-A0CA-4CBF3B463C0A}"/>
                </a:ext>
              </a:extLst>
            </p:cNvPr>
            <p:cNvSpPr/>
            <p:nvPr/>
          </p:nvSpPr>
          <p:spPr>
            <a:xfrm>
              <a:off x="5644062" y="6356210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0" y="0"/>
                  </a:moveTo>
                  <a:lnTo>
                    <a:pt x="180555" y="812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8">
              <a:extLst>
                <a:ext uri="{FF2B5EF4-FFF2-40B4-BE49-F238E27FC236}">
                  <a16:creationId xmlns:a16="http://schemas.microsoft.com/office/drawing/2014/main" id="{F26DA1BC-B8A1-64C2-9DC1-F74D8759258A}"/>
                </a:ext>
              </a:extLst>
            </p:cNvPr>
            <p:cNvSpPr/>
            <p:nvPr/>
          </p:nvSpPr>
          <p:spPr>
            <a:xfrm>
              <a:off x="5548255" y="6424667"/>
              <a:ext cx="407670" cy="0"/>
            </a:xfrm>
            <a:custGeom>
              <a:avLst/>
              <a:gdLst/>
              <a:ahLst/>
              <a:cxnLst/>
              <a:rect l="l" t="t" r="r" b="b"/>
              <a:pathLst>
                <a:path w="407670">
                  <a:moveTo>
                    <a:pt x="0" y="0"/>
                  </a:moveTo>
                  <a:lnTo>
                    <a:pt x="407352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19">
              <a:extLst>
                <a:ext uri="{FF2B5EF4-FFF2-40B4-BE49-F238E27FC236}">
                  <a16:creationId xmlns:a16="http://schemas.microsoft.com/office/drawing/2014/main" id="{2CA9D508-F104-3583-81EB-5F4DE9641594}"/>
                </a:ext>
              </a:extLst>
            </p:cNvPr>
            <p:cNvSpPr/>
            <p:nvPr/>
          </p:nvSpPr>
          <p:spPr>
            <a:xfrm>
              <a:off x="5548255" y="6501680"/>
              <a:ext cx="250825" cy="0"/>
            </a:xfrm>
            <a:custGeom>
              <a:avLst/>
              <a:gdLst/>
              <a:ahLst/>
              <a:cxnLst/>
              <a:rect l="l" t="t" r="r" b="b"/>
              <a:pathLst>
                <a:path w="250825">
                  <a:moveTo>
                    <a:pt x="0" y="0"/>
                  </a:moveTo>
                  <a:lnTo>
                    <a:pt x="250736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0">
              <a:extLst>
                <a:ext uri="{FF2B5EF4-FFF2-40B4-BE49-F238E27FC236}">
                  <a16:creationId xmlns:a16="http://schemas.microsoft.com/office/drawing/2014/main" id="{73022D95-7E1D-F763-A4FF-C05C6672D32A}"/>
                </a:ext>
              </a:extLst>
            </p:cNvPr>
            <p:cNvSpPr/>
            <p:nvPr/>
          </p:nvSpPr>
          <p:spPr>
            <a:xfrm>
              <a:off x="3997737" y="4658288"/>
              <a:ext cx="250825" cy="0"/>
            </a:xfrm>
            <a:custGeom>
              <a:avLst/>
              <a:gdLst/>
              <a:ahLst/>
              <a:cxnLst/>
              <a:rect l="l" t="t" r="r" b="b"/>
              <a:pathLst>
                <a:path w="250825">
                  <a:moveTo>
                    <a:pt x="0" y="0"/>
                  </a:moveTo>
                  <a:lnTo>
                    <a:pt x="250482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1">
              <a:extLst>
                <a:ext uri="{FF2B5EF4-FFF2-40B4-BE49-F238E27FC236}">
                  <a16:creationId xmlns:a16="http://schemas.microsoft.com/office/drawing/2014/main" id="{92C82089-0984-BEBC-CBE2-17964F2BE21A}"/>
                </a:ext>
              </a:extLst>
            </p:cNvPr>
            <p:cNvSpPr/>
            <p:nvPr/>
          </p:nvSpPr>
          <p:spPr>
            <a:xfrm>
              <a:off x="4232944" y="4629382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20">
                  <a:moveTo>
                    <a:pt x="0" y="0"/>
                  </a:moveTo>
                  <a:lnTo>
                    <a:pt x="10464" y="28905"/>
                  </a:lnTo>
                  <a:lnTo>
                    <a:pt x="0" y="57823"/>
                  </a:lnTo>
                  <a:lnTo>
                    <a:pt x="11295" y="49318"/>
                  </a:lnTo>
                  <a:lnTo>
                    <a:pt x="24488" y="41421"/>
                  </a:lnTo>
                  <a:lnTo>
                    <a:pt x="38429" y="34495"/>
                  </a:lnTo>
                  <a:lnTo>
                    <a:pt x="51968" y="28905"/>
                  </a:lnTo>
                  <a:lnTo>
                    <a:pt x="38429" y="23315"/>
                  </a:lnTo>
                  <a:lnTo>
                    <a:pt x="24488" y="16390"/>
                  </a:lnTo>
                  <a:lnTo>
                    <a:pt x="11295" y="8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2">
              <a:extLst>
                <a:ext uri="{FF2B5EF4-FFF2-40B4-BE49-F238E27FC236}">
                  <a16:creationId xmlns:a16="http://schemas.microsoft.com/office/drawing/2014/main" id="{BA77B6C9-3E9A-84A8-C9FF-316B28971343}"/>
                </a:ext>
              </a:extLst>
            </p:cNvPr>
            <p:cNvSpPr/>
            <p:nvPr/>
          </p:nvSpPr>
          <p:spPr>
            <a:xfrm>
              <a:off x="2647099" y="5839269"/>
              <a:ext cx="352425" cy="148590"/>
            </a:xfrm>
            <a:custGeom>
              <a:avLst/>
              <a:gdLst/>
              <a:ahLst/>
              <a:cxnLst/>
              <a:rect l="l" t="t" r="r" b="b"/>
              <a:pathLst>
                <a:path w="352425" h="148589">
                  <a:moveTo>
                    <a:pt x="302475" y="0"/>
                  </a:moveTo>
                  <a:lnTo>
                    <a:pt x="0" y="0"/>
                  </a:lnTo>
                  <a:lnTo>
                    <a:pt x="0" y="16548"/>
                  </a:lnTo>
                  <a:lnTo>
                    <a:pt x="302475" y="16548"/>
                  </a:lnTo>
                  <a:lnTo>
                    <a:pt x="302475" y="0"/>
                  </a:lnTo>
                  <a:close/>
                </a:path>
                <a:path w="352425" h="148589">
                  <a:moveTo>
                    <a:pt x="303555" y="43903"/>
                  </a:moveTo>
                  <a:lnTo>
                    <a:pt x="1079" y="43903"/>
                  </a:lnTo>
                  <a:lnTo>
                    <a:pt x="1079" y="60452"/>
                  </a:lnTo>
                  <a:lnTo>
                    <a:pt x="303555" y="60452"/>
                  </a:lnTo>
                  <a:lnTo>
                    <a:pt x="303555" y="43903"/>
                  </a:lnTo>
                  <a:close/>
                </a:path>
                <a:path w="352425" h="148589">
                  <a:moveTo>
                    <a:pt x="351421" y="87769"/>
                  </a:moveTo>
                  <a:lnTo>
                    <a:pt x="92151" y="87769"/>
                  </a:lnTo>
                  <a:lnTo>
                    <a:pt x="92151" y="104317"/>
                  </a:lnTo>
                  <a:lnTo>
                    <a:pt x="351421" y="104317"/>
                  </a:lnTo>
                  <a:lnTo>
                    <a:pt x="351421" y="87769"/>
                  </a:lnTo>
                  <a:close/>
                </a:path>
                <a:path w="352425" h="148589">
                  <a:moveTo>
                    <a:pt x="352412" y="131660"/>
                  </a:moveTo>
                  <a:lnTo>
                    <a:pt x="93141" y="131660"/>
                  </a:lnTo>
                  <a:lnTo>
                    <a:pt x="93141" y="148209"/>
                  </a:lnTo>
                  <a:lnTo>
                    <a:pt x="352412" y="148209"/>
                  </a:lnTo>
                  <a:lnTo>
                    <a:pt x="352412" y="131660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3">
              <a:extLst>
                <a:ext uri="{FF2B5EF4-FFF2-40B4-BE49-F238E27FC236}">
                  <a16:creationId xmlns:a16="http://schemas.microsoft.com/office/drawing/2014/main" id="{6567D637-8DF3-97F2-DB99-D37A453C9214}"/>
                </a:ext>
              </a:extLst>
            </p:cNvPr>
            <p:cNvSpPr/>
            <p:nvPr/>
          </p:nvSpPr>
          <p:spPr>
            <a:xfrm>
              <a:off x="1583575" y="5823115"/>
              <a:ext cx="381000" cy="156210"/>
            </a:xfrm>
            <a:custGeom>
              <a:avLst/>
              <a:gdLst/>
              <a:ahLst/>
              <a:cxnLst/>
              <a:rect l="l" t="t" r="r" b="b"/>
              <a:pathLst>
                <a:path w="381000" h="156210">
                  <a:moveTo>
                    <a:pt x="263817" y="71107"/>
                  </a:moveTo>
                  <a:lnTo>
                    <a:pt x="99288" y="71107"/>
                  </a:lnTo>
                  <a:lnTo>
                    <a:pt x="99288" y="84924"/>
                  </a:lnTo>
                  <a:lnTo>
                    <a:pt x="263817" y="84924"/>
                  </a:lnTo>
                  <a:lnTo>
                    <a:pt x="263817" y="71107"/>
                  </a:lnTo>
                  <a:close/>
                </a:path>
                <a:path w="381000" h="156210">
                  <a:moveTo>
                    <a:pt x="27788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277888" y="13817"/>
                  </a:lnTo>
                  <a:lnTo>
                    <a:pt x="277888" y="0"/>
                  </a:lnTo>
                  <a:close/>
                </a:path>
                <a:path w="381000" h="156210">
                  <a:moveTo>
                    <a:pt x="327101" y="35547"/>
                  </a:moveTo>
                  <a:lnTo>
                    <a:pt x="1168" y="35547"/>
                  </a:lnTo>
                  <a:lnTo>
                    <a:pt x="1168" y="49364"/>
                  </a:lnTo>
                  <a:lnTo>
                    <a:pt x="327101" y="49364"/>
                  </a:lnTo>
                  <a:lnTo>
                    <a:pt x="327101" y="35547"/>
                  </a:lnTo>
                  <a:close/>
                </a:path>
                <a:path w="381000" h="156210">
                  <a:moveTo>
                    <a:pt x="379755" y="106641"/>
                  </a:moveTo>
                  <a:lnTo>
                    <a:pt x="220218" y="106641"/>
                  </a:lnTo>
                  <a:lnTo>
                    <a:pt x="220218" y="120459"/>
                  </a:lnTo>
                  <a:lnTo>
                    <a:pt x="379755" y="120459"/>
                  </a:lnTo>
                  <a:lnTo>
                    <a:pt x="379755" y="106641"/>
                  </a:lnTo>
                  <a:close/>
                </a:path>
                <a:path w="381000" h="156210">
                  <a:moveTo>
                    <a:pt x="380415" y="142189"/>
                  </a:moveTo>
                  <a:lnTo>
                    <a:pt x="203403" y="142189"/>
                  </a:lnTo>
                  <a:lnTo>
                    <a:pt x="203403" y="156006"/>
                  </a:lnTo>
                  <a:lnTo>
                    <a:pt x="380415" y="156006"/>
                  </a:lnTo>
                  <a:lnTo>
                    <a:pt x="380415" y="142189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4">
              <a:extLst>
                <a:ext uri="{FF2B5EF4-FFF2-40B4-BE49-F238E27FC236}">
                  <a16:creationId xmlns:a16="http://schemas.microsoft.com/office/drawing/2014/main" id="{3A0E8E24-C648-B4B2-0FBC-4DD88F89C2B8}"/>
                </a:ext>
              </a:extLst>
            </p:cNvPr>
            <p:cNvSpPr/>
            <p:nvPr/>
          </p:nvSpPr>
          <p:spPr>
            <a:xfrm>
              <a:off x="1044155" y="5839066"/>
              <a:ext cx="379730" cy="124460"/>
            </a:xfrm>
            <a:custGeom>
              <a:avLst/>
              <a:gdLst/>
              <a:ahLst/>
              <a:cxnLst/>
              <a:rect l="l" t="t" r="r" b="b"/>
              <a:pathLst>
                <a:path w="379730" h="124460">
                  <a:moveTo>
                    <a:pt x="19754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97548" y="13817"/>
                  </a:lnTo>
                  <a:lnTo>
                    <a:pt x="197548" y="0"/>
                  </a:lnTo>
                  <a:close/>
                </a:path>
                <a:path w="379730" h="124460">
                  <a:moveTo>
                    <a:pt x="306412" y="73520"/>
                  </a:moveTo>
                  <a:lnTo>
                    <a:pt x="99314" y="73520"/>
                  </a:lnTo>
                  <a:lnTo>
                    <a:pt x="99314" y="87337"/>
                  </a:lnTo>
                  <a:lnTo>
                    <a:pt x="306412" y="87337"/>
                  </a:lnTo>
                  <a:lnTo>
                    <a:pt x="306412" y="73520"/>
                  </a:lnTo>
                  <a:close/>
                </a:path>
                <a:path w="379730" h="124460">
                  <a:moveTo>
                    <a:pt x="316611" y="110286"/>
                  </a:moveTo>
                  <a:lnTo>
                    <a:pt x="37236" y="110286"/>
                  </a:lnTo>
                  <a:lnTo>
                    <a:pt x="37236" y="124104"/>
                  </a:lnTo>
                  <a:lnTo>
                    <a:pt x="316611" y="124104"/>
                  </a:lnTo>
                  <a:lnTo>
                    <a:pt x="316611" y="110286"/>
                  </a:lnTo>
                  <a:close/>
                </a:path>
                <a:path w="379730" h="124460">
                  <a:moveTo>
                    <a:pt x="379488" y="36766"/>
                  </a:moveTo>
                  <a:lnTo>
                    <a:pt x="187629" y="36766"/>
                  </a:lnTo>
                  <a:lnTo>
                    <a:pt x="187629" y="50584"/>
                  </a:lnTo>
                  <a:lnTo>
                    <a:pt x="379488" y="50584"/>
                  </a:lnTo>
                  <a:lnTo>
                    <a:pt x="379488" y="36766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5">
              <a:extLst>
                <a:ext uri="{FF2B5EF4-FFF2-40B4-BE49-F238E27FC236}">
                  <a16:creationId xmlns:a16="http://schemas.microsoft.com/office/drawing/2014/main" id="{7ECCA61A-37A3-752A-AC7B-164E93B2F0B7}"/>
                </a:ext>
              </a:extLst>
            </p:cNvPr>
            <p:cNvSpPr/>
            <p:nvPr/>
          </p:nvSpPr>
          <p:spPr>
            <a:xfrm>
              <a:off x="2105075" y="5823115"/>
              <a:ext cx="381000" cy="156210"/>
            </a:xfrm>
            <a:custGeom>
              <a:avLst/>
              <a:gdLst/>
              <a:ahLst/>
              <a:cxnLst/>
              <a:rect l="l" t="t" r="r" b="b"/>
              <a:pathLst>
                <a:path w="381000" h="156210">
                  <a:moveTo>
                    <a:pt x="263842" y="71107"/>
                  </a:moveTo>
                  <a:lnTo>
                    <a:pt x="99314" y="71107"/>
                  </a:lnTo>
                  <a:lnTo>
                    <a:pt x="99314" y="84924"/>
                  </a:lnTo>
                  <a:lnTo>
                    <a:pt x="263842" y="84924"/>
                  </a:lnTo>
                  <a:lnTo>
                    <a:pt x="263842" y="71107"/>
                  </a:lnTo>
                  <a:close/>
                </a:path>
                <a:path w="381000" h="156210">
                  <a:moveTo>
                    <a:pt x="277901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277901" y="13817"/>
                  </a:lnTo>
                  <a:lnTo>
                    <a:pt x="277901" y="0"/>
                  </a:lnTo>
                  <a:close/>
                </a:path>
                <a:path w="381000" h="156210">
                  <a:moveTo>
                    <a:pt x="327113" y="35547"/>
                  </a:moveTo>
                  <a:lnTo>
                    <a:pt x="1181" y="35547"/>
                  </a:lnTo>
                  <a:lnTo>
                    <a:pt x="1181" y="49364"/>
                  </a:lnTo>
                  <a:lnTo>
                    <a:pt x="327113" y="49364"/>
                  </a:lnTo>
                  <a:lnTo>
                    <a:pt x="327113" y="35547"/>
                  </a:lnTo>
                  <a:close/>
                </a:path>
                <a:path w="381000" h="156210">
                  <a:moveTo>
                    <a:pt x="379780" y="106641"/>
                  </a:moveTo>
                  <a:lnTo>
                    <a:pt x="220243" y="106641"/>
                  </a:lnTo>
                  <a:lnTo>
                    <a:pt x="220243" y="120459"/>
                  </a:lnTo>
                  <a:lnTo>
                    <a:pt x="379780" y="120459"/>
                  </a:lnTo>
                  <a:lnTo>
                    <a:pt x="379780" y="106641"/>
                  </a:lnTo>
                  <a:close/>
                </a:path>
                <a:path w="381000" h="156210">
                  <a:moveTo>
                    <a:pt x="380441" y="142189"/>
                  </a:moveTo>
                  <a:lnTo>
                    <a:pt x="203428" y="142189"/>
                  </a:lnTo>
                  <a:lnTo>
                    <a:pt x="203428" y="156006"/>
                  </a:lnTo>
                  <a:lnTo>
                    <a:pt x="380441" y="156006"/>
                  </a:lnTo>
                  <a:lnTo>
                    <a:pt x="380441" y="142189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6">
              <a:extLst>
                <a:ext uri="{FF2B5EF4-FFF2-40B4-BE49-F238E27FC236}">
                  <a16:creationId xmlns:a16="http://schemas.microsoft.com/office/drawing/2014/main" id="{8BBF23EA-D321-5C07-DF51-27C33384ED56}"/>
                </a:ext>
              </a:extLst>
            </p:cNvPr>
            <p:cNvSpPr/>
            <p:nvPr/>
          </p:nvSpPr>
          <p:spPr>
            <a:xfrm>
              <a:off x="1476735" y="5901052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7">
              <a:extLst>
                <a:ext uri="{FF2B5EF4-FFF2-40B4-BE49-F238E27FC236}">
                  <a16:creationId xmlns:a16="http://schemas.microsoft.com/office/drawing/2014/main" id="{D7E94AB2-EAD1-BED2-7A66-F978B8033300}"/>
                </a:ext>
              </a:extLst>
            </p:cNvPr>
            <p:cNvSpPr/>
            <p:nvPr/>
          </p:nvSpPr>
          <p:spPr>
            <a:xfrm>
              <a:off x="1449895" y="5885637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69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9" name="object 928">
            <a:extLst>
              <a:ext uri="{FF2B5EF4-FFF2-40B4-BE49-F238E27FC236}">
                <a16:creationId xmlns:a16="http://schemas.microsoft.com/office/drawing/2014/main" id="{9DBC1CEB-2DB5-9353-0A00-194DD3481D28}"/>
              </a:ext>
            </a:extLst>
          </p:cNvPr>
          <p:cNvSpPr txBox="1"/>
          <p:nvPr/>
        </p:nvSpPr>
        <p:spPr>
          <a:xfrm>
            <a:off x="3735953" y="5169733"/>
            <a:ext cx="28003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50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B</a:t>
            </a:r>
            <a:r>
              <a:rPr sz="450" i="1" spc="-37" baseline="-27777" dirty="0">
                <a:latin typeface="Arial"/>
                <a:cs typeface="Arial"/>
              </a:rPr>
              <a:t>j</a:t>
            </a:r>
            <a:endParaRPr sz="450" baseline="-27777">
              <a:latin typeface="Arial"/>
              <a:cs typeface="Arial"/>
            </a:endParaRPr>
          </a:p>
        </p:txBody>
      </p:sp>
      <p:sp>
        <p:nvSpPr>
          <p:cNvPr id="930" name="object 929">
            <a:extLst>
              <a:ext uri="{FF2B5EF4-FFF2-40B4-BE49-F238E27FC236}">
                <a16:creationId xmlns:a16="http://schemas.microsoft.com/office/drawing/2014/main" id="{2AEBF88B-015C-4DCB-6DC2-2AC10369F237}"/>
              </a:ext>
            </a:extLst>
          </p:cNvPr>
          <p:cNvSpPr txBox="1"/>
          <p:nvPr/>
        </p:nvSpPr>
        <p:spPr>
          <a:xfrm>
            <a:off x="4778867" y="5169733"/>
            <a:ext cx="297180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50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C</a:t>
            </a:r>
            <a:r>
              <a:rPr sz="450" i="1" spc="-37" baseline="-27777" dirty="0">
                <a:latin typeface="Arial"/>
                <a:cs typeface="Arial"/>
              </a:rPr>
              <a:t>k</a:t>
            </a:r>
            <a:endParaRPr sz="450" baseline="-27777">
              <a:latin typeface="Arial"/>
              <a:cs typeface="Arial"/>
            </a:endParaRPr>
          </a:p>
        </p:txBody>
      </p:sp>
      <p:sp>
        <p:nvSpPr>
          <p:cNvPr id="931" name="object 930">
            <a:extLst>
              <a:ext uri="{FF2B5EF4-FFF2-40B4-BE49-F238E27FC236}">
                <a16:creationId xmlns:a16="http://schemas.microsoft.com/office/drawing/2014/main" id="{5E1FC425-F6D2-1940-86FE-D4D7F5B89AFA}"/>
              </a:ext>
            </a:extLst>
          </p:cNvPr>
          <p:cNvSpPr txBox="1"/>
          <p:nvPr/>
        </p:nvSpPr>
        <p:spPr>
          <a:xfrm>
            <a:off x="4284273" y="5170471"/>
            <a:ext cx="28003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50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B</a:t>
            </a:r>
            <a:r>
              <a:rPr sz="450" i="1" spc="-37" baseline="-27777" dirty="0">
                <a:latin typeface="Arial"/>
                <a:cs typeface="Arial"/>
              </a:rPr>
              <a:t>j</a:t>
            </a:r>
            <a:endParaRPr sz="450" baseline="-27777">
              <a:latin typeface="Arial"/>
              <a:cs typeface="Arial"/>
            </a:endParaRPr>
          </a:p>
        </p:txBody>
      </p:sp>
      <p:sp>
        <p:nvSpPr>
          <p:cNvPr id="932" name="object 931">
            <a:extLst>
              <a:ext uri="{FF2B5EF4-FFF2-40B4-BE49-F238E27FC236}">
                <a16:creationId xmlns:a16="http://schemas.microsoft.com/office/drawing/2014/main" id="{F2F76F4C-3D7E-4743-EA29-44C5CB5EB5E1}"/>
              </a:ext>
            </a:extLst>
          </p:cNvPr>
          <p:cNvSpPr txBox="1"/>
          <p:nvPr/>
        </p:nvSpPr>
        <p:spPr>
          <a:xfrm>
            <a:off x="3229256" y="5167941"/>
            <a:ext cx="28130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50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A</a:t>
            </a:r>
            <a:r>
              <a:rPr sz="450" i="1" spc="-37" baseline="-27777" dirty="0">
                <a:latin typeface="Arial"/>
                <a:cs typeface="Arial"/>
              </a:rPr>
              <a:t>i</a:t>
            </a:r>
            <a:endParaRPr sz="450" baseline="-27777">
              <a:latin typeface="Arial"/>
              <a:cs typeface="Arial"/>
            </a:endParaRPr>
          </a:p>
        </p:txBody>
      </p:sp>
      <p:grpSp>
        <p:nvGrpSpPr>
          <p:cNvPr id="933" name="object 932">
            <a:extLst>
              <a:ext uri="{FF2B5EF4-FFF2-40B4-BE49-F238E27FC236}">
                <a16:creationId xmlns:a16="http://schemas.microsoft.com/office/drawing/2014/main" id="{8DE2B226-F4CC-D250-DCF3-E3A475493E78}"/>
              </a:ext>
            </a:extLst>
          </p:cNvPr>
          <p:cNvGrpSpPr/>
          <p:nvPr/>
        </p:nvGrpSpPr>
        <p:grpSpPr>
          <a:xfrm>
            <a:off x="3923387" y="6010864"/>
            <a:ext cx="24765" cy="99060"/>
            <a:chOff x="1787289" y="6528024"/>
            <a:chExt cx="24765" cy="99060"/>
          </a:xfrm>
        </p:grpSpPr>
        <p:sp>
          <p:nvSpPr>
            <p:cNvPr id="934" name="object 933">
              <a:extLst>
                <a:ext uri="{FF2B5EF4-FFF2-40B4-BE49-F238E27FC236}">
                  <a16:creationId xmlns:a16="http://schemas.microsoft.com/office/drawing/2014/main" id="{1FB05865-F117-C624-A9C0-37EC975D701D}"/>
                </a:ext>
              </a:extLst>
            </p:cNvPr>
            <p:cNvSpPr/>
            <p:nvPr/>
          </p:nvSpPr>
          <p:spPr>
            <a:xfrm>
              <a:off x="1799647" y="6533104"/>
              <a:ext cx="0" cy="72390"/>
            </a:xfrm>
            <a:custGeom>
              <a:avLst/>
              <a:gdLst/>
              <a:ahLst/>
              <a:cxnLst/>
              <a:rect l="l" t="t" r="r" b="b"/>
              <a:pathLst>
                <a:path h="72390">
                  <a:moveTo>
                    <a:pt x="0" y="0"/>
                  </a:moveTo>
                  <a:lnTo>
                    <a:pt x="0" y="71907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4">
              <a:extLst>
                <a:ext uri="{FF2B5EF4-FFF2-40B4-BE49-F238E27FC236}">
                  <a16:creationId xmlns:a16="http://schemas.microsoft.com/office/drawing/2014/main" id="{A1A91831-27ED-BE09-0CC7-982808C1468C}"/>
                </a:ext>
              </a:extLst>
            </p:cNvPr>
            <p:cNvSpPr/>
            <p:nvPr/>
          </p:nvSpPr>
          <p:spPr>
            <a:xfrm>
              <a:off x="1787289" y="6596229"/>
              <a:ext cx="24765" cy="30480"/>
            </a:xfrm>
            <a:custGeom>
              <a:avLst/>
              <a:gdLst/>
              <a:ahLst/>
              <a:cxnLst/>
              <a:rect l="l" t="t" r="r" b="b"/>
              <a:pathLst>
                <a:path w="24764" h="30479">
                  <a:moveTo>
                    <a:pt x="24714" y="0"/>
                  </a:moveTo>
                  <a:lnTo>
                    <a:pt x="12357" y="7188"/>
                  </a:lnTo>
                  <a:lnTo>
                    <a:pt x="0" y="0"/>
                  </a:lnTo>
                  <a:lnTo>
                    <a:pt x="12357" y="30251"/>
                  </a:lnTo>
                  <a:lnTo>
                    <a:pt x="247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6" name="object 935">
            <a:extLst>
              <a:ext uri="{FF2B5EF4-FFF2-40B4-BE49-F238E27FC236}">
                <a16:creationId xmlns:a16="http://schemas.microsoft.com/office/drawing/2014/main" id="{48888ECD-8F52-27D1-DF47-A1747C778E4C}"/>
              </a:ext>
            </a:extLst>
          </p:cNvPr>
          <p:cNvSpPr txBox="1"/>
          <p:nvPr/>
        </p:nvSpPr>
        <p:spPr>
          <a:xfrm>
            <a:off x="3680578" y="6090260"/>
            <a:ext cx="588010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00" dirty="0">
                <a:latin typeface="Lucida Sans"/>
                <a:cs typeface="Lucida Sans"/>
              </a:rPr>
              <a:t>Concatenated</a:t>
            </a:r>
            <a:r>
              <a:rPr sz="500" spc="-30" dirty="0">
                <a:latin typeface="Lucida Sans"/>
                <a:cs typeface="Lucida Sans"/>
              </a:rPr>
              <a:t> </a:t>
            </a:r>
            <a:r>
              <a:rPr sz="500" spc="-25" dirty="0">
                <a:latin typeface="Lucida Sans"/>
                <a:cs typeface="Lucida Sans"/>
              </a:rPr>
              <a:t>MSA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937" name="object 936">
            <a:extLst>
              <a:ext uri="{FF2B5EF4-FFF2-40B4-BE49-F238E27FC236}">
                <a16:creationId xmlns:a16="http://schemas.microsoft.com/office/drawing/2014/main" id="{5A3F1999-D5D4-9F47-524E-8CA1E10EBBBE}"/>
              </a:ext>
            </a:extLst>
          </p:cNvPr>
          <p:cNvGrpSpPr/>
          <p:nvPr/>
        </p:nvGrpSpPr>
        <p:grpSpPr>
          <a:xfrm>
            <a:off x="3589452" y="5723315"/>
            <a:ext cx="1565275" cy="256540"/>
            <a:chOff x="1453354" y="6240475"/>
            <a:chExt cx="1565275" cy="256540"/>
          </a:xfrm>
        </p:grpSpPr>
        <p:sp>
          <p:nvSpPr>
            <p:cNvPr id="938" name="object 937">
              <a:extLst>
                <a:ext uri="{FF2B5EF4-FFF2-40B4-BE49-F238E27FC236}">
                  <a16:creationId xmlns:a16="http://schemas.microsoft.com/office/drawing/2014/main" id="{54187D45-47AD-FDE7-35AB-9F48C326F175}"/>
                </a:ext>
              </a:extLst>
            </p:cNvPr>
            <p:cNvSpPr/>
            <p:nvPr/>
          </p:nvSpPr>
          <p:spPr>
            <a:xfrm>
              <a:off x="2638539" y="6245948"/>
              <a:ext cx="380365" cy="240665"/>
            </a:xfrm>
            <a:custGeom>
              <a:avLst/>
              <a:gdLst/>
              <a:ahLst/>
              <a:cxnLst/>
              <a:rect l="l" t="t" r="r" b="b"/>
              <a:pathLst>
                <a:path w="380364" h="240664">
                  <a:moveTo>
                    <a:pt x="32593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325932" y="13817"/>
                  </a:lnTo>
                  <a:lnTo>
                    <a:pt x="325932" y="0"/>
                  </a:lnTo>
                  <a:close/>
                </a:path>
                <a:path w="380364" h="240664">
                  <a:moveTo>
                    <a:pt x="327113" y="36614"/>
                  </a:moveTo>
                  <a:lnTo>
                    <a:pt x="1181" y="36614"/>
                  </a:lnTo>
                  <a:lnTo>
                    <a:pt x="1181" y="50431"/>
                  </a:lnTo>
                  <a:lnTo>
                    <a:pt x="327113" y="50431"/>
                  </a:lnTo>
                  <a:lnTo>
                    <a:pt x="327113" y="36614"/>
                  </a:lnTo>
                  <a:close/>
                </a:path>
                <a:path w="380364" h="240664">
                  <a:moveTo>
                    <a:pt x="378701" y="189966"/>
                  </a:moveTo>
                  <a:lnTo>
                    <a:pt x="99326" y="189966"/>
                  </a:lnTo>
                  <a:lnTo>
                    <a:pt x="99326" y="203784"/>
                  </a:lnTo>
                  <a:lnTo>
                    <a:pt x="378701" y="203784"/>
                  </a:lnTo>
                  <a:lnTo>
                    <a:pt x="378701" y="189966"/>
                  </a:lnTo>
                  <a:close/>
                </a:path>
                <a:path w="380364" h="240664">
                  <a:moveTo>
                    <a:pt x="379768" y="226606"/>
                  </a:moveTo>
                  <a:lnTo>
                    <a:pt x="100393" y="226606"/>
                  </a:lnTo>
                  <a:lnTo>
                    <a:pt x="100393" y="240423"/>
                  </a:lnTo>
                  <a:lnTo>
                    <a:pt x="379768" y="240423"/>
                  </a:lnTo>
                  <a:lnTo>
                    <a:pt x="379768" y="226606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8">
              <a:extLst>
                <a:ext uri="{FF2B5EF4-FFF2-40B4-BE49-F238E27FC236}">
                  <a16:creationId xmlns:a16="http://schemas.microsoft.com/office/drawing/2014/main" id="{CAC772CE-03C8-5953-D140-4B9F1AD4821D}"/>
                </a:ext>
              </a:extLst>
            </p:cNvPr>
            <p:cNvSpPr/>
            <p:nvPr/>
          </p:nvSpPr>
          <p:spPr>
            <a:xfrm>
              <a:off x="1581886" y="6240475"/>
              <a:ext cx="381000" cy="256540"/>
            </a:xfrm>
            <a:custGeom>
              <a:avLst/>
              <a:gdLst/>
              <a:ahLst/>
              <a:cxnLst/>
              <a:rect l="l" t="t" r="r" b="b"/>
              <a:pathLst>
                <a:path w="381000" h="256539">
                  <a:moveTo>
                    <a:pt x="263867" y="66675"/>
                  </a:moveTo>
                  <a:lnTo>
                    <a:pt x="99339" y="66675"/>
                  </a:lnTo>
                  <a:lnTo>
                    <a:pt x="99339" y="80492"/>
                  </a:lnTo>
                  <a:lnTo>
                    <a:pt x="263867" y="80492"/>
                  </a:lnTo>
                  <a:lnTo>
                    <a:pt x="263867" y="66675"/>
                  </a:lnTo>
                  <a:close/>
                </a:path>
                <a:path w="381000" h="256539">
                  <a:moveTo>
                    <a:pt x="277901" y="33337"/>
                  </a:moveTo>
                  <a:lnTo>
                    <a:pt x="0" y="33337"/>
                  </a:lnTo>
                  <a:lnTo>
                    <a:pt x="0" y="47155"/>
                  </a:lnTo>
                  <a:lnTo>
                    <a:pt x="277901" y="47155"/>
                  </a:lnTo>
                  <a:lnTo>
                    <a:pt x="277901" y="33337"/>
                  </a:lnTo>
                  <a:close/>
                </a:path>
                <a:path w="381000" h="256539">
                  <a:moveTo>
                    <a:pt x="327113" y="0"/>
                  </a:moveTo>
                  <a:lnTo>
                    <a:pt x="1181" y="0"/>
                  </a:lnTo>
                  <a:lnTo>
                    <a:pt x="1181" y="13817"/>
                  </a:lnTo>
                  <a:lnTo>
                    <a:pt x="327113" y="13817"/>
                  </a:lnTo>
                  <a:lnTo>
                    <a:pt x="327113" y="0"/>
                  </a:lnTo>
                  <a:close/>
                </a:path>
                <a:path w="381000" h="256539">
                  <a:moveTo>
                    <a:pt x="379780" y="242277"/>
                  </a:moveTo>
                  <a:lnTo>
                    <a:pt x="220243" y="242277"/>
                  </a:lnTo>
                  <a:lnTo>
                    <a:pt x="220243" y="256095"/>
                  </a:lnTo>
                  <a:lnTo>
                    <a:pt x="379780" y="256095"/>
                  </a:lnTo>
                  <a:lnTo>
                    <a:pt x="379780" y="242277"/>
                  </a:lnTo>
                  <a:close/>
                </a:path>
                <a:path w="381000" h="256539">
                  <a:moveTo>
                    <a:pt x="380441" y="203911"/>
                  </a:moveTo>
                  <a:lnTo>
                    <a:pt x="203428" y="203911"/>
                  </a:lnTo>
                  <a:lnTo>
                    <a:pt x="203428" y="217728"/>
                  </a:lnTo>
                  <a:lnTo>
                    <a:pt x="380441" y="217728"/>
                  </a:lnTo>
                  <a:lnTo>
                    <a:pt x="380441" y="203911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39">
              <a:extLst>
                <a:ext uri="{FF2B5EF4-FFF2-40B4-BE49-F238E27FC236}">
                  <a16:creationId xmlns:a16="http://schemas.microsoft.com/office/drawing/2014/main" id="{66E19F86-A4D4-2D12-D9E6-C5F05F275B8F}"/>
                </a:ext>
              </a:extLst>
            </p:cNvPr>
            <p:cNvSpPr/>
            <p:nvPr/>
          </p:nvSpPr>
          <p:spPr>
            <a:xfrm>
              <a:off x="1480185" y="6289900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0">
              <a:extLst>
                <a:ext uri="{FF2B5EF4-FFF2-40B4-BE49-F238E27FC236}">
                  <a16:creationId xmlns:a16="http://schemas.microsoft.com/office/drawing/2014/main" id="{6499B756-21C6-157E-B289-45215B6FC1A6}"/>
                </a:ext>
              </a:extLst>
            </p:cNvPr>
            <p:cNvSpPr/>
            <p:nvPr/>
          </p:nvSpPr>
          <p:spPr>
            <a:xfrm>
              <a:off x="1453349" y="6274485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41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69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2" name="object 941">
            <a:extLst>
              <a:ext uri="{FF2B5EF4-FFF2-40B4-BE49-F238E27FC236}">
                <a16:creationId xmlns:a16="http://schemas.microsoft.com/office/drawing/2014/main" id="{76AE32DE-4892-007F-1591-5B57F0D6CCC7}"/>
              </a:ext>
            </a:extLst>
          </p:cNvPr>
          <p:cNvSpPr txBox="1"/>
          <p:nvPr/>
        </p:nvSpPr>
        <p:spPr>
          <a:xfrm>
            <a:off x="3734292" y="5587035"/>
            <a:ext cx="28003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50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B</a:t>
            </a:r>
            <a:r>
              <a:rPr sz="450" i="1" spc="-37" baseline="-27777" dirty="0">
                <a:latin typeface="Arial"/>
                <a:cs typeface="Arial"/>
              </a:rPr>
              <a:t>j</a:t>
            </a:r>
            <a:endParaRPr sz="450" baseline="-27777">
              <a:latin typeface="Arial"/>
              <a:cs typeface="Arial"/>
            </a:endParaRPr>
          </a:p>
        </p:txBody>
      </p:sp>
      <p:sp>
        <p:nvSpPr>
          <p:cNvPr id="943" name="object 942">
            <a:extLst>
              <a:ext uri="{FF2B5EF4-FFF2-40B4-BE49-F238E27FC236}">
                <a16:creationId xmlns:a16="http://schemas.microsoft.com/office/drawing/2014/main" id="{FA1A767E-6C4B-0DD7-B22E-B0DC10BF82AF}"/>
              </a:ext>
            </a:extLst>
          </p:cNvPr>
          <p:cNvSpPr txBox="1"/>
          <p:nvPr/>
        </p:nvSpPr>
        <p:spPr>
          <a:xfrm>
            <a:off x="4777205" y="5587035"/>
            <a:ext cx="297180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50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C</a:t>
            </a:r>
            <a:r>
              <a:rPr sz="450" i="1" spc="-37" baseline="-27777" dirty="0">
                <a:latin typeface="Arial"/>
                <a:cs typeface="Arial"/>
              </a:rPr>
              <a:t>k</a:t>
            </a:r>
            <a:endParaRPr sz="450" baseline="-27777">
              <a:latin typeface="Arial"/>
              <a:cs typeface="Arial"/>
            </a:endParaRPr>
          </a:p>
        </p:txBody>
      </p:sp>
      <p:sp>
        <p:nvSpPr>
          <p:cNvPr id="944" name="object 943">
            <a:extLst>
              <a:ext uri="{FF2B5EF4-FFF2-40B4-BE49-F238E27FC236}">
                <a16:creationId xmlns:a16="http://schemas.microsoft.com/office/drawing/2014/main" id="{2B686ECD-7F4A-4278-9CEC-AFCBDFDDAF7A}"/>
              </a:ext>
            </a:extLst>
          </p:cNvPr>
          <p:cNvSpPr txBox="1"/>
          <p:nvPr/>
        </p:nvSpPr>
        <p:spPr>
          <a:xfrm>
            <a:off x="4292843" y="5587779"/>
            <a:ext cx="28003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50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B</a:t>
            </a:r>
            <a:r>
              <a:rPr sz="450" i="1" spc="-37" baseline="-27777" dirty="0">
                <a:latin typeface="Arial"/>
                <a:cs typeface="Arial"/>
              </a:rPr>
              <a:t>j</a:t>
            </a:r>
            <a:endParaRPr sz="450" baseline="-27777">
              <a:latin typeface="Arial"/>
              <a:cs typeface="Arial"/>
            </a:endParaRPr>
          </a:p>
        </p:txBody>
      </p:sp>
      <p:sp>
        <p:nvSpPr>
          <p:cNvPr id="945" name="object 944">
            <a:extLst>
              <a:ext uri="{FF2B5EF4-FFF2-40B4-BE49-F238E27FC236}">
                <a16:creationId xmlns:a16="http://schemas.microsoft.com/office/drawing/2014/main" id="{CC947C87-D81E-4C6E-EF39-5EC1E0B28BAF}"/>
              </a:ext>
            </a:extLst>
          </p:cNvPr>
          <p:cNvSpPr txBox="1"/>
          <p:nvPr/>
        </p:nvSpPr>
        <p:spPr>
          <a:xfrm>
            <a:off x="3227594" y="5585250"/>
            <a:ext cx="28130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500" dirty="0">
                <a:latin typeface="Lucida Sans"/>
                <a:cs typeface="Lucida Sans"/>
              </a:rPr>
              <a:t>MSA-</a:t>
            </a:r>
            <a:r>
              <a:rPr sz="500" spc="-25" dirty="0">
                <a:latin typeface="Lucida Sans"/>
                <a:cs typeface="Lucida Sans"/>
              </a:rPr>
              <a:t>A</a:t>
            </a:r>
            <a:r>
              <a:rPr sz="450" i="1" spc="-37" baseline="-27777" dirty="0">
                <a:latin typeface="Arial"/>
                <a:cs typeface="Arial"/>
              </a:rPr>
              <a:t>i</a:t>
            </a:r>
            <a:endParaRPr sz="450" baseline="-27777">
              <a:latin typeface="Arial"/>
              <a:cs typeface="Arial"/>
            </a:endParaRPr>
          </a:p>
        </p:txBody>
      </p:sp>
      <p:sp>
        <p:nvSpPr>
          <p:cNvPr id="946" name="object 945">
            <a:extLst>
              <a:ext uri="{FF2B5EF4-FFF2-40B4-BE49-F238E27FC236}">
                <a16:creationId xmlns:a16="http://schemas.microsoft.com/office/drawing/2014/main" id="{E1C5E349-4122-91A7-559B-3E61974ED2AC}"/>
              </a:ext>
            </a:extLst>
          </p:cNvPr>
          <p:cNvSpPr/>
          <p:nvPr/>
        </p:nvSpPr>
        <p:spPr>
          <a:xfrm>
            <a:off x="3942064" y="5490376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1907"/>
                </a:lnTo>
              </a:path>
            </a:pathLst>
          </a:custGeom>
          <a:ln w="101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7" name="object 946">
            <a:extLst>
              <a:ext uri="{FF2B5EF4-FFF2-40B4-BE49-F238E27FC236}">
                <a16:creationId xmlns:a16="http://schemas.microsoft.com/office/drawing/2014/main" id="{B28E896C-2ACA-10C0-C945-054ED1ACF7DF}"/>
              </a:ext>
            </a:extLst>
          </p:cNvPr>
          <p:cNvGrpSpPr/>
          <p:nvPr/>
        </p:nvGrpSpPr>
        <p:grpSpPr>
          <a:xfrm>
            <a:off x="5175771" y="5706595"/>
            <a:ext cx="10160" cy="311150"/>
            <a:chOff x="3039673" y="6223755"/>
            <a:chExt cx="10160" cy="311150"/>
          </a:xfrm>
        </p:grpSpPr>
        <p:sp>
          <p:nvSpPr>
            <p:cNvPr id="948" name="object 947">
              <a:extLst>
                <a:ext uri="{FF2B5EF4-FFF2-40B4-BE49-F238E27FC236}">
                  <a16:creationId xmlns:a16="http://schemas.microsoft.com/office/drawing/2014/main" id="{4812C16D-7D8B-A344-1C3F-A537BD0F5530}"/>
                </a:ext>
              </a:extLst>
            </p:cNvPr>
            <p:cNvSpPr/>
            <p:nvPr/>
          </p:nvSpPr>
          <p:spPr>
            <a:xfrm>
              <a:off x="3044746" y="6223755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07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8">
              <a:extLst>
                <a:ext uri="{FF2B5EF4-FFF2-40B4-BE49-F238E27FC236}">
                  <a16:creationId xmlns:a16="http://schemas.microsoft.com/office/drawing/2014/main" id="{E87B854C-9D8D-097F-2640-8935FBADC331}"/>
                </a:ext>
              </a:extLst>
            </p:cNvPr>
            <p:cNvSpPr/>
            <p:nvPr/>
          </p:nvSpPr>
          <p:spPr>
            <a:xfrm>
              <a:off x="3044741" y="6223766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h="282575">
                  <a:moveTo>
                    <a:pt x="0" y="0"/>
                  </a:moveTo>
                  <a:lnTo>
                    <a:pt x="0" y="282092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0" name="object 949">
            <a:extLst>
              <a:ext uri="{FF2B5EF4-FFF2-40B4-BE49-F238E27FC236}">
                <a16:creationId xmlns:a16="http://schemas.microsoft.com/office/drawing/2014/main" id="{7DA277D9-42FD-BBF8-06FD-354701D6DD23}"/>
              </a:ext>
            </a:extLst>
          </p:cNvPr>
          <p:cNvGrpSpPr/>
          <p:nvPr/>
        </p:nvGrpSpPr>
        <p:grpSpPr>
          <a:xfrm>
            <a:off x="2899469" y="5172457"/>
            <a:ext cx="2388235" cy="1231265"/>
            <a:chOff x="763371" y="5689617"/>
            <a:chExt cx="2388235" cy="1231265"/>
          </a:xfrm>
        </p:grpSpPr>
        <p:sp>
          <p:nvSpPr>
            <p:cNvPr id="951" name="object 950">
              <a:extLst>
                <a:ext uri="{FF2B5EF4-FFF2-40B4-BE49-F238E27FC236}">
                  <a16:creationId xmlns:a16="http://schemas.microsoft.com/office/drawing/2014/main" id="{CAF2291C-6F0B-A7D6-968D-98F87769E429}"/>
                </a:ext>
              </a:extLst>
            </p:cNvPr>
            <p:cNvSpPr/>
            <p:nvPr/>
          </p:nvSpPr>
          <p:spPr>
            <a:xfrm>
              <a:off x="1793608" y="6070663"/>
              <a:ext cx="1268095" cy="464184"/>
            </a:xfrm>
            <a:custGeom>
              <a:avLst/>
              <a:gdLst/>
              <a:ahLst/>
              <a:cxnLst/>
              <a:rect l="l" t="t" r="r" b="b"/>
              <a:pathLst>
                <a:path w="1268095" h="464184">
                  <a:moveTo>
                    <a:pt x="24714" y="0"/>
                  </a:moveTo>
                  <a:lnTo>
                    <a:pt x="12357" y="7188"/>
                  </a:lnTo>
                  <a:lnTo>
                    <a:pt x="0" y="0"/>
                  </a:lnTo>
                  <a:lnTo>
                    <a:pt x="12357" y="30251"/>
                  </a:lnTo>
                  <a:lnTo>
                    <a:pt x="24714" y="0"/>
                  </a:lnTo>
                  <a:close/>
                </a:path>
                <a:path w="1268095" h="464184">
                  <a:moveTo>
                    <a:pt x="1267599" y="423494"/>
                  </a:moveTo>
                  <a:lnTo>
                    <a:pt x="1251127" y="433057"/>
                  </a:lnTo>
                  <a:lnTo>
                    <a:pt x="1234643" y="423494"/>
                  </a:lnTo>
                  <a:lnTo>
                    <a:pt x="1251127" y="463816"/>
                  </a:lnTo>
                  <a:lnTo>
                    <a:pt x="1267599" y="423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1">
              <a:extLst>
                <a:ext uri="{FF2B5EF4-FFF2-40B4-BE49-F238E27FC236}">
                  <a16:creationId xmlns:a16="http://schemas.microsoft.com/office/drawing/2014/main" id="{C20D07CC-370F-1C3A-65BF-07F6B09CAB72}"/>
                </a:ext>
              </a:extLst>
            </p:cNvPr>
            <p:cNvSpPr/>
            <p:nvPr/>
          </p:nvSpPr>
          <p:spPr>
            <a:xfrm>
              <a:off x="1060500" y="6237960"/>
              <a:ext cx="379730" cy="243204"/>
            </a:xfrm>
            <a:custGeom>
              <a:avLst/>
              <a:gdLst/>
              <a:ahLst/>
              <a:cxnLst/>
              <a:rect l="l" t="t" r="r" b="b"/>
              <a:pathLst>
                <a:path w="379730" h="243204">
                  <a:moveTo>
                    <a:pt x="19754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97548" y="13817"/>
                  </a:lnTo>
                  <a:lnTo>
                    <a:pt x="197548" y="0"/>
                  </a:lnTo>
                  <a:close/>
                </a:path>
                <a:path w="379730" h="243204">
                  <a:moveTo>
                    <a:pt x="306438" y="229146"/>
                  </a:moveTo>
                  <a:lnTo>
                    <a:pt x="99339" y="229146"/>
                  </a:lnTo>
                  <a:lnTo>
                    <a:pt x="99339" y="242963"/>
                  </a:lnTo>
                  <a:lnTo>
                    <a:pt x="306438" y="242963"/>
                  </a:lnTo>
                  <a:lnTo>
                    <a:pt x="306438" y="229146"/>
                  </a:lnTo>
                  <a:close/>
                </a:path>
                <a:path w="379730" h="243204">
                  <a:moveTo>
                    <a:pt x="316611" y="188099"/>
                  </a:moveTo>
                  <a:lnTo>
                    <a:pt x="37236" y="188099"/>
                  </a:lnTo>
                  <a:lnTo>
                    <a:pt x="37236" y="201917"/>
                  </a:lnTo>
                  <a:lnTo>
                    <a:pt x="316611" y="201917"/>
                  </a:lnTo>
                  <a:lnTo>
                    <a:pt x="316611" y="188099"/>
                  </a:lnTo>
                  <a:close/>
                </a:path>
                <a:path w="379730" h="243204">
                  <a:moveTo>
                    <a:pt x="379514" y="36766"/>
                  </a:moveTo>
                  <a:lnTo>
                    <a:pt x="187667" y="36766"/>
                  </a:lnTo>
                  <a:lnTo>
                    <a:pt x="187667" y="50584"/>
                  </a:lnTo>
                  <a:lnTo>
                    <a:pt x="379514" y="50584"/>
                  </a:lnTo>
                  <a:lnTo>
                    <a:pt x="379514" y="36766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2">
              <a:extLst>
                <a:ext uri="{FF2B5EF4-FFF2-40B4-BE49-F238E27FC236}">
                  <a16:creationId xmlns:a16="http://schemas.microsoft.com/office/drawing/2014/main" id="{E690634B-331D-39B6-57AA-F6BB5255B896}"/>
                </a:ext>
              </a:extLst>
            </p:cNvPr>
            <p:cNvSpPr/>
            <p:nvPr/>
          </p:nvSpPr>
          <p:spPr>
            <a:xfrm>
              <a:off x="768451" y="5694697"/>
              <a:ext cx="2378075" cy="1221105"/>
            </a:xfrm>
            <a:custGeom>
              <a:avLst/>
              <a:gdLst/>
              <a:ahLst/>
              <a:cxnLst/>
              <a:rect l="l" t="t" r="r" b="b"/>
              <a:pathLst>
                <a:path w="2378075" h="1221104">
                  <a:moveTo>
                    <a:pt x="2377922" y="1221016"/>
                  </a:moveTo>
                  <a:lnTo>
                    <a:pt x="0" y="1221016"/>
                  </a:lnTo>
                  <a:lnTo>
                    <a:pt x="0" y="0"/>
                  </a:lnTo>
                  <a:lnTo>
                    <a:pt x="2377922" y="0"/>
                  </a:lnTo>
                  <a:lnTo>
                    <a:pt x="2377922" y="1221016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3">
              <a:extLst>
                <a:ext uri="{FF2B5EF4-FFF2-40B4-BE49-F238E27FC236}">
                  <a16:creationId xmlns:a16="http://schemas.microsoft.com/office/drawing/2014/main" id="{26F6DEB0-9A32-EC3C-FFFB-7F8788FDC353}"/>
                </a:ext>
              </a:extLst>
            </p:cNvPr>
            <p:cNvSpPr/>
            <p:nvPr/>
          </p:nvSpPr>
          <p:spPr>
            <a:xfrm>
              <a:off x="1575104" y="6222966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4">
              <a:extLst>
                <a:ext uri="{FF2B5EF4-FFF2-40B4-BE49-F238E27FC236}">
                  <a16:creationId xmlns:a16="http://schemas.microsoft.com/office/drawing/2014/main" id="{6BE105CA-D284-5BE2-F4CA-0CAF0B2AD003}"/>
                </a:ext>
              </a:extLst>
            </p:cNvPr>
            <p:cNvSpPr/>
            <p:nvPr/>
          </p:nvSpPr>
          <p:spPr>
            <a:xfrm>
              <a:off x="1025170" y="6217340"/>
              <a:ext cx="425450" cy="111125"/>
            </a:xfrm>
            <a:custGeom>
              <a:avLst/>
              <a:gdLst/>
              <a:ahLst/>
              <a:cxnLst/>
              <a:rect l="l" t="t" r="r" b="b"/>
              <a:pathLst>
                <a:path w="425450" h="111125">
                  <a:moveTo>
                    <a:pt x="424992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424992" y="0"/>
                  </a:lnTo>
                  <a:lnTo>
                    <a:pt x="424992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5">
              <a:extLst>
                <a:ext uri="{FF2B5EF4-FFF2-40B4-BE49-F238E27FC236}">
                  <a16:creationId xmlns:a16="http://schemas.microsoft.com/office/drawing/2014/main" id="{80CA463D-FFF1-8A11-9D70-6E789480D7E8}"/>
                </a:ext>
              </a:extLst>
            </p:cNvPr>
            <p:cNvSpPr/>
            <p:nvPr/>
          </p:nvSpPr>
          <p:spPr>
            <a:xfrm>
              <a:off x="1582267" y="6417682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6">
              <a:extLst>
                <a:ext uri="{FF2B5EF4-FFF2-40B4-BE49-F238E27FC236}">
                  <a16:creationId xmlns:a16="http://schemas.microsoft.com/office/drawing/2014/main" id="{D43D0974-C8BF-C3BD-1BAD-4057F1F95680}"/>
                </a:ext>
              </a:extLst>
            </p:cNvPr>
            <p:cNvSpPr/>
            <p:nvPr/>
          </p:nvSpPr>
          <p:spPr>
            <a:xfrm>
              <a:off x="2102446" y="6227500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7">
              <a:extLst>
                <a:ext uri="{FF2B5EF4-FFF2-40B4-BE49-F238E27FC236}">
                  <a16:creationId xmlns:a16="http://schemas.microsoft.com/office/drawing/2014/main" id="{0562007F-E465-C2D9-7184-B8701506AC40}"/>
                </a:ext>
              </a:extLst>
            </p:cNvPr>
            <p:cNvSpPr/>
            <p:nvPr/>
          </p:nvSpPr>
          <p:spPr>
            <a:xfrm>
              <a:off x="2110168" y="6416780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8">
              <a:extLst>
                <a:ext uri="{FF2B5EF4-FFF2-40B4-BE49-F238E27FC236}">
                  <a16:creationId xmlns:a16="http://schemas.microsoft.com/office/drawing/2014/main" id="{3D51E869-339C-C7DD-7511-B47AB7AB377A}"/>
                </a:ext>
              </a:extLst>
            </p:cNvPr>
            <p:cNvSpPr/>
            <p:nvPr/>
          </p:nvSpPr>
          <p:spPr>
            <a:xfrm>
              <a:off x="2632227" y="6227500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59">
              <a:extLst>
                <a:ext uri="{FF2B5EF4-FFF2-40B4-BE49-F238E27FC236}">
                  <a16:creationId xmlns:a16="http://schemas.microsoft.com/office/drawing/2014/main" id="{1AEC6A88-78A1-CF45-4336-4187332B89F9}"/>
                </a:ext>
              </a:extLst>
            </p:cNvPr>
            <p:cNvSpPr/>
            <p:nvPr/>
          </p:nvSpPr>
          <p:spPr>
            <a:xfrm>
              <a:off x="2633675" y="6414355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0">
              <a:extLst>
                <a:ext uri="{FF2B5EF4-FFF2-40B4-BE49-F238E27FC236}">
                  <a16:creationId xmlns:a16="http://schemas.microsoft.com/office/drawing/2014/main" id="{A03D5AC8-5CAA-AE6E-7DF4-CC860C600719}"/>
                </a:ext>
              </a:extLst>
            </p:cNvPr>
            <p:cNvSpPr/>
            <p:nvPr/>
          </p:nvSpPr>
          <p:spPr>
            <a:xfrm>
              <a:off x="1024280" y="6403585"/>
              <a:ext cx="425450" cy="111125"/>
            </a:xfrm>
            <a:custGeom>
              <a:avLst/>
              <a:gdLst/>
              <a:ahLst/>
              <a:cxnLst/>
              <a:rect l="l" t="t" r="r" b="b"/>
              <a:pathLst>
                <a:path w="425450" h="111125">
                  <a:moveTo>
                    <a:pt x="424992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424992" y="0"/>
                  </a:lnTo>
                  <a:lnTo>
                    <a:pt x="424992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2" name="object 961">
            <a:extLst>
              <a:ext uri="{FF2B5EF4-FFF2-40B4-BE49-F238E27FC236}">
                <a16:creationId xmlns:a16="http://schemas.microsoft.com/office/drawing/2014/main" id="{4E48A08E-2580-9C24-18A9-23291B276C43}"/>
              </a:ext>
            </a:extLst>
          </p:cNvPr>
          <p:cNvSpPr txBox="1"/>
          <p:nvPr/>
        </p:nvSpPr>
        <p:spPr>
          <a:xfrm>
            <a:off x="2917282" y="5707468"/>
            <a:ext cx="249554" cy="285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00" spc="-10" dirty="0">
                <a:latin typeface="Lucida Sans"/>
                <a:cs typeface="Lucida Sans"/>
              </a:rPr>
              <a:t>Group1</a:t>
            </a:r>
            <a:endParaRPr sz="5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5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500" spc="-10" dirty="0">
                <a:latin typeface="Lucida Sans"/>
                <a:cs typeface="Lucida Sans"/>
              </a:rPr>
              <a:t>Group2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963" name="object 962">
            <a:extLst>
              <a:ext uri="{FF2B5EF4-FFF2-40B4-BE49-F238E27FC236}">
                <a16:creationId xmlns:a16="http://schemas.microsoft.com/office/drawing/2014/main" id="{D2216EED-F4D9-9B81-C0BA-B4B133601CA5}"/>
              </a:ext>
            </a:extLst>
          </p:cNvPr>
          <p:cNvGrpSpPr/>
          <p:nvPr/>
        </p:nvGrpSpPr>
        <p:grpSpPr>
          <a:xfrm>
            <a:off x="3899223" y="5726223"/>
            <a:ext cx="725805" cy="256540"/>
            <a:chOff x="1763125" y="6243383"/>
            <a:chExt cx="725805" cy="256540"/>
          </a:xfrm>
        </p:grpSpPr>
        <p:sp>
          <p:nvSpPr>
            <p:cNvPr id="964" name="object 963">
              <a:extLst>
                <a:ext uri="{FF2B5EF4-FFF2-40B4-BE49-F238E27FC236}">
                  <a16:creationId xmlns:a16="http://schemas.microsoft.com/office/drawing/2014/main" id="{63894885-8740-5A3B-CCF1-113F97C59064}"/>
                </a:ext>
              </a:extLst>
            </p:cNvPr>
            <p:cNvSpPr/>
            <p:nvPr/>
          </p:nvSpPr>
          <p:spPr>
            <a:xfrm>
              <a:off x="1768205" y="6287440"/>
              <a:ext cx="55880" cy="60960"/>
            </a:xfrm>
            <a:custGeom>
              <a:avLst/>
              <a:gdLst/>
              <a:ahLst/>
              <a:cxnLst/>
              <a:rect l="l" t="t" r="r" b="b"/>
              <a:pathLst>
                <a:path w="55880" h="60960">
                  <a:moveTo>
                    <a:pt x="0" y="0"/>
                  </a:moveTo>
                  <a:lnTo>
                    <a:pt x="55841" y="60667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4">
              <a:extLst>
                <a:ext uri="{FF2B5EF4-FFF2-40B4-BE49-F238E27FC236}">
                  <a16:creationId xmlns:a16="http://schemas.microsoft.com/office/drawing/2014/main" id="{78E45275-8129-B1E8-A54E-3F30BC4CD714}"/>
                </a:ext>
              </a:extLst>
            </p:cNvPr>
            <p:cNvSpPr/>
            <p:nvPr/>
          </p:nvSpPr>
          <p:spPr>
            <a:xfrm>
              <a:off x="1769693" y="6286940"/>
              <a:ext cx="55880" cy="60960"/>
            </a:xfrm>
            <a:custGeom>
              <a:avLst/>
              <a:gdLst/>
              <a:ahLst/>
              <a:cxnLst/>
              <a:rect l="l" t="t" r="r" b="b"/>
              <a:pathLst>
                <a:path w="55880" h="60960">
                  <a:moveTo>
                    <a:pt x="55841" y="0"/>
                  </a:moveTo>
                  <a:lnTo>
                    <a:pt x="0" y="60667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5">
              <a:extLst>
                <a:ext uri="{FF2B5EF4-FFF2-40B4-BE49-F238E27FC236}">
                  <a16:creationId xmlns:a16="http://schemas.microsoft.com/office/drawing/2014/main" id="{ECE9E24B-16F8-BAFF-3EAA-C49523BA4C42}"/>
                </a:ext>
              </a:extLst>
            </p:cNvPr>
            <p:cNvSpPr/>
            <p:nvPr/>
          </p:nvSpPr>
          <p:spPr>
            <a:xfrm>
              <a:off x="2108390" y="6243383"/>
              <a:ext cx="381000" cy="256540"/>
            </a:xfrm>
            <a:custGeom>
              <a:avLst/>
              <a:gdLst/>
              <a:ahLst/>
              <a:cxnLst/>
              <a:rect l="l" t="t" r="r" b="b"/>
              <a:pathLst>
                <a:path w="381000" h="256539">
                  <a:moveTo>
                    <a:pt x="263867" y="66675"/>
                  </a:moveTo>
                  <a:lnTo>
                    <a:pt x="99339" y="66675"/>
                  </a:lnTo>
                  <a:lnTo>
                    <a:pt x="99339" y="80492"/>
                  </a:lnTo>
                  <a:lnTo>
                    <a:pt x="263867" y="80492"/>
                  </a:lnTo>
                  <a:lnTo>
                    <a:pt x="263867" y="66675"/>
                  </a:lnTo>
                  <a:close/>
                </a:path>
                <a:path w="381000" h="256539">
                  <a:moveTo>
                    <a:pt x="277901" y="33337"/>
                  </a:moveTo>
                  <a:lnTo>
                    <a:pt x="0" y="33337"/>
                  </a:lnTo>
                  <a:lnTo>
                    <a:pt x="0" y="47155"/>
                  </a:lnTo>
                  <a:lnTo>
                    <a:pt x="277901" y="47155"/>
                  </a:lnTo>
                  <a:lnTo>
                    <a:pt x="277901" y="33337"/>
                  </a:lnTo>
                  <a:close/>
                </a:path>
                <a:path w="381000" h="256539">
                  <a:moveTo>
                    <a:pt x="327113" y="0"/>
                  </a:moveTo>
                  <a:lnTo>
                    <a:pt x="1181" y="0"/>
                  </a:lnTo>
                  <a:lnTo>
                    <a:pt x="1181" y="13817"/>
                  </a:lnTo>
                  <a:lnTo>
                    <a:pt x="327113" y="13817"/>
                  </a:lnTo>
                  <a:lnTo>
                    <a:pt x="327113" y="0"/>
                  </a:lnTo>
                  <a:close/>
                </a:path>
                <a:path w="381000" h="256539">
                  <a:moveTo>
                    <a:pt x="379780" y="242277"/>
                  </a:moveTo>
                  <a:lnTo>
                    <a:pt x="220243" y="242277"/>
                  </a:lnTo>
                  <a:lnTo>
                    <a:pt x="220243" y="256095"/>
                  </a:lnTo>
                  <a:lnTo>
                    <a:pt x="379780" y="256095"/>
                  </a:lnTo>
                  <a:lnTo>
                    <a:pt x="379780" y="242277"/>
                  </a:lnTo>
                  <a:close/>
                </a:path>
                <a:path w="381000" h="256539">
                  <a:moveTo>
                    <a:pt x="380453" y="203898"/>
                  </a:moveTo>
                  <a:lnTo>
                    <a:pt x="203441" y="203898"/>
                  </a:lnTo>
                  <a:lnTo>
                    <a:pt x="203441" y="217716"/>
                  </a:lnTo>
                  <a:lnTo>
                    <a:pt x="380453" y="217716"/>
                  </a:lnTo>
                  <a:lnTo>
                    <a:pt x="380453" y="203898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6">
              <a:extLst>
                <a:ext uri="{FF2B5EF4-FFF2-40B4-BE49-F238E27FC236}">
                  <a16:creationId xmlns:a16="http://schemas.microsoft.com/office/drawing/2014/main" id="{9192EFBD-3FD7-E9FB-3C99-2253CC162DAC}"/>
                </a:ext>
              </a:extLst>
            </p:cNvPr>
            <p:cNvSpPr/>
            <p:nvPr/>
          </p:nvSpPr>
          <p:spPr>
            <a:xfrm>
              <a:off x="2278971" y="6294888"/>
              <a:ext cx="55880" cy="60960"/>
            </a:xfrm>
            <a:custGeom>
              <a:avLst/>
              <a:gdLst/>
              <a:ahLst/>
              <a:cxnLst/>
              <a:rect l="l" t="t" r="r" b="b"/>
              <a:pathLst>
                <a:path w="55880" h="60960">
                  <a:moveTo>
                    <a:pt x="0" y="0"/>
                  </a:moveTo>
                  <a:lnTo>
                    <a:pt x="55841" y="60667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7">
              <a:extLst>
                <a:ext uri="{FF2B5EF4-FFF2-40B4-BE49-F238E27FC236}">
                  <a16:creationId xmlns:a16="http://schemas.microsoft.com/office/drawing/2014/main" id="{73AF1EA8-22F3-48B5-5626-2A6943B5F952}"/>
                </a:ext>
              </a:extLst>
            </p:cNvPr>
            <p:cNvSpPr/>
            <p:nvPr/>
          </p:nvSpPr>
          <p:spPr>
            <a:xfrm>
              <a:off x="2280458" y="6294389"/>
              <a:ext cx="55880" cy="60960"/>
            </a:xfrm>
            <a:custGeom>
              <a:avLst/>
              <a:gdLst/>
              <a:ahLst/>
              <a:cxnLst/>
              <a:rect l="l" t="t" r="r" b="b"/>
              <a:pathLst>
                <a:path w="55880" h="60960">
                  <a:moveTo>
                    <a:pt x="55841" y="0"/>
                  </a:moveTo>
                  <a:lnTo>
                    <a:pt x="0" y="60667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9" name="object 968">
            <a:extLst>
              <a:ext uri="{FF2B5EF4-FFF2-40B4-BE49-F238E27FC236}">
                <a16:creationId xmlns:a16="http://schemas.microsoft.com/office/drawing/2014/main" id="{C9724916-19F6-B928-3AC9-FBFB5F1F22F4}"/>
              </a:ext>
            </a:extLst>
          </p:cNvPr>
          <p:cNvSpPr txBox="1"/>
          <p:nvPr/>
        </p:nvSpPr>
        <p:spPr>
          <a:xfrm>
            <a:off x="5158532" y="5511774"/>
            <a:ext cx="117475" cy="617220"/>
          </a:xfrm>
          <a:prstGeom prst="rect">
            <a:avLst/>
          </a:prstGeom>
        </p:spPr>
        <p:txBody>
          <a:bodyPr vert="vert270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500" dirty="0">
                <a:latin typeface="Lucida Sans"/>
                <a:cs typeface="Lucida Sans"/>
              </a:rPr>
              <a:t>Similarity</a:t>
            </a:r>
            <a:r>
              <a:rPr sz="500" spc="-5" dirty="0">
                <a:latin typeface="Lucida Sans"/>
                <a:cs typeface="Lucida Sans"/>
              </a:rPr>
              <a:t> </a:t>
            </a:r>
            <a:r>
              <a:rPr sz="500" spc="-10" dirty="0">
                <a:latin typeface="Lucida Sans"/>
                <a:cs typeface="Lucida Sans"/>
              </a:rPr>
              <a:t>decrease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970" name="object 969">
            <a:extLst>
              <a:ext uri="{FF2B5EF4-FFF2-40B4-BE49-F238E27FC236}">
                <a16:creationId xmlns:a16="http://schemas.microsoft.com/office/drawing/2014/main" id="{17BEF8C0-EA47-B839-BCEC-6FFBC68E3AC8}"/>
              </a:ext>
            </a:extLst>
          </p:cNvPr>
          <p:cNvGrpSpPr/>
          <p:nvPr/>
        </p:nvGrpSpPr>
        <p:grpSpPr>
          <a:xfrm>
            <a:off x="3154396" y="4751614"/>
            <a:ext cx="4763135" cy="1609725"/>
            <a:chOff x="1018298" y="5268774"/>
            <a:chExt cx="4763135" cy="1609725"/>
          </a:xfrm>
        </p:grpSpPr>
        <p:sp>
          <p:nvSpPr>
            <p:cNvPr id="971" name="object 970">
              <a:extLst>
                <a:ext uri="{FF2B5EF4-FFF2-40B4-BE49-F238E27FC236}">
                  <a16:creationId xmlns:a16="http://schemas.microsoft.com/office/drawing/2014/main" id="{4CADFCC6-5061-D008-BB82-0B8AF053AD59}"/>
                </a:ext>
              </a:extLst>
            </p:cNvPr>
            <p:cNvSpPr/>
            <p:nvPr/>
          </p:nvSpPr>
          <p:spPr>
            <a:xfrm>
              <a:off x="1041560" y="58461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1">
              <a:extLst>
                <a:ext uri="{FF2B5EF4-FFF2-40B4-BE49-F238E27FC236}">
                  <a16:creationId xmlns:a16="http://schemas.microsoft.com/office/drawing/2014/main" id="{8ECB89A2-8AF4-FD26-BEF6-C611F67637AB}"/>
                </a:ext>
              </a:extLst>
            </p:cNvPr>
            <p:cNvSpPr/>
            <p:nvPr/>
          </p:nvSpPr>
          <p:spPr>
            <a:xfrm>
              <a:off x="1088731" y="5846149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2">
              <a:extLst>
                <a:ext uri="{FF2B5EF4-FFF2-40B4-BE49-F238E27FC236}">
                  <a16:creationId xmlns:a16="http://schemas.microsoft.com/office/drawing/2014/main" id="{21DC78FD-8AD2-E6D8-D997-C47FA5A63858}"/>
                </a:ext>
              </a:extLst>
            </p:cNvPr>
            <p:cNvSpPr/>
            <p:nvPr/>
          </p:nvSpPr>
          <p:spPr>
            <a:xfrm>
              <a:off x="1408452" y="58461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3">
              <a:extLst>
                <a:ext uri="{FF2B5EF4-FFF2-40B4-BE49-F238E27FC236}">
                  <a16:creationId xmlns:a16="http://schemas.microsoft.com/office/drawing/2014/main" id="{097621EE-2DAB-83E1-C921-F2311A624C1E}"/>
                </a:ext>
              </a:extLst>
            </p:cNvPr>
            <p:cNvSpPr/>
            <p:nvPr/>
          </p:nvSpPr>
          <p:spPr>
            <a:xfrm>
              <a:off x="1041560" y="588509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4">
              <a:extLst>
                <a:ext uri="{FF2B5EF4-FFF2-40B4-BE49-F238E27FC236}">
                  <a16:creationId xmlns:a16="http://schemas.microsoft.com/office/drawing/2014/main" id="{467830D5-E98C-58E2-3C03-E01A1C40C25D}"/>
                </a:ext>
              </a:extLst>
            </p:cNvPr>
            <p:cNvSpPr/>
            <p:nvPr/>
          </p:nvSpPr>
          <p:spPr>
            <a:xfrm>
              <a:off x="1088731" y="5885095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5">
              <a:extLst>
                <a:ext uri="{FF2B5EF4-FFF2-40B4-BE49-F238E27FC236}">
                  <a16:creationId xmlns:a16="http://schemas.microsoft.com/office/drawing/2014/main" id="{02CB250A-692D-21F3-5ED9-ADD5567C822A}"/>
                </a:ext>
              </a:extLst>
            </p:cNvPr>
            <p:cNvSpPr/>
            <p:nvPr/>
          </p:nvSpPr>
          <p:spPr>
            <a:xfrm>
              <a:off x="1408452" y="588509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6">
              <a:extLst>
                <a:ext uri="{FF2B5EF4-FFF2-40B4-BE49-F238E27FC236}">
                  <a16:creationId xmlns:a16="http://schemas.microsoft.com/office/drawing/2014/main" id="{83709FD4-4DAF-F748-0E4F-24C6B9600260}"/>
                </a:ext>
              </a:extLst>
            </p:cNvPr>
            <p:cNvSpPr/>
            <p:nvPr/>
          </p:nvSpPr>
          <p:spPr>
            <a:xfrm>
              <a:off x="1041560" y="59187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7">
              <a:extLst>
                <a:ext uri="{FF2B5EF4-FFF2-40B4-BE49-F238E27FC236}">
                  <a16:creationId xmlns:a16="http://schemas.microsoft.com/office/drawing/2014/main" id="{B1C17712-F6BD-101E-D8A0-776FF09736D3}"/>
                </a:ext>
              </a:extLst>
            </p:cNvPr>
            <p:cNvSpPr/>
            <p:nvPr/>
          </p:nvSpPr>
          <p:spPr>
            <a:xfrm>
              <a:off x="1088731" y="5918779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8">
              <a:extLst>
                <a:ext uri="{FF2B5EF4-FFF2-40B4-BE49-F238E27FC236}">
                  <a16:creationId xmlns:a16="http://schemas.microsoft.com/office/drawing/2014/main" id="{AF0DDD88-378E-FA9E-7ABF-3C293ACFCE1D}"/>
                </a:ext>
              </a:extLst>
            </p:cNvPr>
            <p:cNvSpPr/>
            <p:nvPr/>
          </p:nvSpPr>
          <p:spPr>
            <a:xfrm>
              <a:off x="1408452" y="59187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79">
              <a:extLst>
                <a:ext uri="{FF2B5EF4-FFF2-40B4-BE49-F238E27FC236}">
                  <a16:creationId xmlns:a16="http://schemas.microsoft.com/office/drawing/2014/main" id="{0962DBD6-C9D9-DD90-1877-395D7C344BD7}"/>
                </a:ext>
              </a:extLst>
            </p:cNvPr>
            <p:cNvSpPr/>
            <p:nvPr/>
          </p:nvSpPr>
          <p:spPr>
            <a:xfrm>
              <a:off x="1041560" y="595667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0">
              <a:extLst>
                <a:ext uri="{FF2B5EF4-FFF2-40B4-BE49-F238E27FC236}">
                  <a16:creationId xmlns:a16="http://schemas.microsoft.com/office/drawing/2014/main" id="{B09C0873-6785-7B1B-9938-2F012C20338F}"/>
                </a:ext>
              </a:extLst>
            </p:cNvPr>
            <p:cNvSpPr/>
            <p:nvPr/>
          </p:nvSpPr>
          <p:spPr>
            <a:xfrm>
              <a:off x="1088731" y="5956673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1">
              <a:extLst>
                <a:ext uri="{FF2B5EF4-FFF2-40B4-BE49-F238E27FC236}">
                  <a16:creationId xmlns:a16="http://schemas.microsoft.com/office/drawing/2014/main" id="{2C7C2D4B-E51B-FC37-9AB1-DBF2E5536036}"/>
                </a:ext>
              </a:extLst>
            </p:cNvPr>
            <p:cNvSpPr/>
            <p:nvPr/>
          </p:nvSpPr>
          <p:spPr>
            <a:xfrm>
              <a:off x="1408452" y="595667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2">
              <a:extLst>
                <a:ext uri="{FF2B5EF4-FFF2-40B4-BE49-F238E27FC236}">
                  <a16:creationId xmlns:a16="http://schemas.microsoft.com/office/drawing/2014/main" id="{64D77839-46C8-C177-E0C7-AA240A4D4CA9}"/>
                </a:ext>
              </a:extLst>
            </p:cNvPr>
            <p:cNvSpPr/>
            <p:nvPr/>
          </p:nvSpPr>
          <p:spPr>
            <a:xfrm>
              <a:off x="1022108" y="5822840"/>
              <a:ext cx="425450" cy="165100"/>
            </a:xfrm>
            <a:custGeom>
              <a:avLst/>
              <a:gdLst/>
              <a:ahLst/>
              <a:cxnLst/>
              <a:rect l="l" t="t" r="r" b="b"/>
              <a:pathLst>
                <a:path w="425450" h="165100">
                  <a:moveTo>
                    <a:pt x="424992" y="164617"/>
                  </a:moveTo>
                  <a:lnTo>
                    <a:pt x="0" y="164617"/>
                  </a:lnTo>
                  <a:lnTo>
                    <a:pt x="0" y="0"/>
                  </a:lnTo>
                  <a:lnTo>
                    <a:pt x="424992" y="0"/>
                  </a:lnTo>
                  <a:lnTo>
                    <a:pt x="424992" y="164617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3">
              <a:extLst>
                <a:ext uri="{FF2B5EF4-FFF2-40B4-BE49-F238E27FC236}">
                  <a16:creationId xmlns:a16="http://schemas.microsoft.com/office/drawing/2014/main" id="{457D5C5F-701B-A4B0-6CB8-B295D8C11136}"/>
                </a:ext>
              </a:extLst>
            </p:cNvPr>
            <p:cNvSpPr/>
            <p:nvPr/>
          </p:nvSpPr>
          <p:spPr>
            <a:xfrm>
              <a:off x="1586691" y="58295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4">
              <a:extLst>
                <a:ext uri="{FF2B5EF4-FFF2-40B4-BE49-F238E27FC236}">
                  <a16:creationId xmlns:a16="http://schemas.microsoft.com/office/drawing/2014/main" id="{2782C369-B9AF-861C-0A77-DC9032AF3C70}"/>
                </a:ext>
              </a:extLst>
            </p:cNvPr>
            <p:cNvSpPr/>
            <p:nvPr/>
          </p:nvSpPr>
          <p:spPr>
            <a:xfrm>
              <a:off x="1632869" y="5829584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5">
              <a:extLst>
                <a:ext uri="{FF2B5EF4-FFF2-40B4-BE49-F238E27FC236}">
                  <a16:creationId xmlns:a16="http://schemas.microsoft.com/office/drawing/2014/main" id="{0F17F860-ADB4-82F7-90EB-21A11D30192C}"/>
                </a:ext>
              </a:extLst>
            </p:cNvPr>
            <p:cNvSpPr/>
            <p:nvPr/>
          </p:nvSpPr>
          <p:spPr>
            <a:xfrm>
              <a:off x="1942659" y="58295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6">
              <a:extLst>
                <a:ext uri="{FF2B5EF4-FFF2-40B4-BE49-F238E27FC236}">
                  <a16:creationId xmlns:a16="http://schemas.microsoft.com/office/drawing/2014/main" id="{7E4AF33F-5072-93EF-3845-425EAB2AA9FD}"/>
                </a:ext>
              </a:extLst>
            </p:cNvPr>
            <p:cNvSpPr/>
            <p:nvPr/>
          </p:nvSpPr>
          <p:spPr>
            <a:xfrm>
              <a:off x="1586691" y="58673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7">
              <a:extLst>
                <a:ext uri="{FF2B5EF4-FFF2-40B4-BE49-F238E27FC236}">
                  <a16:creationId xmlns:a16="http://schemas.microsoft.com/office/drawing/2014/main" id="{765FF5FD-B5B5-9C7D-F9AB-E7245BFA92F0}"/>
                </a:ext>
              </a:extLst>
            </p:cNvPr>
            <p:cNvSpPr/>
            <p:nvPr/>
          </p:nvSpPr>
          <p:spPr>
            <a:xfrm>
              <a:off x="1632869" y="5867348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8">
              <a:extLst>
                <a:ext uri="{FF2B5EF4-FFF2-40B4-BE49-F238E27FC236}">
                  <a16:creationId xmlns:a16="http://schemas.microsoft.com/office/drawing/2014/main" id="{093AB3AC-3927-FDAE-C235-C05A29FA029B}"/>
                </a:ext>
              </a:extLst>
            </p:cNvPr>
            <p:cNvSpPr/>
            <p:nvPr/>
          </p:nvSpPr>
          <p:spPr>
            <a:xfrm>
              <a:off x="1942659" y="58673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89">
              <a:extLst>
                <a:ext uri="{FF2B5EF4-FFF2-40B4-BE49-F238E27FC236}">
                  <a16:creationId xmlns:a16="http://schemas.microsoft.com/office/drawing/2014/main" id="{301D0361-4D1A-AE60-C67E-DA0244B45B45}"/>
                </a:ext>
              </a:extLst>
            </p:cNvPr>
            <p:cNvSpPr/>
            <p:nvPr/>
          </p:nvSpPr>
          <p:spPr>
            <a:xfrm>
              <a:off x="1586691" y="59000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0">
              <a:extLst>
                <a:ext uri="{FF2B5EF4-FFF2-40B4-BE49-F238E27FC236}">
                  <a16:creationId xmlns:a16="http://schemas.microsoft.com/office/drawing/2014/main" id="{909FB721-987F-B9F9-2336-BA127575C9A0}"/>
                </a:ext>
              </a:extLst>
            </p:cNvPr>
            <p:cNvSpPr/>
            <p:nvPr/>
          </p:nvSpPr>
          <p:spPr>
            <a:xfrm>
              <a:off x="1632869" y="5900006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1">
              <a:extLst>
                <a:ext uri="{FF2B5EF4-FFF2-40B4-BE49-F238E27FC236}">
                  <a16:creationId xmlns:a16="http://schemas.microsoft.com/office/drawing/2014/main" id="{A9BAE2B9-955B-B839-C8F8-8641B9C97C2F}"/>
                </a:ext>
              </a:extLst>
            </p:cNvPr>
            <p:cNvSpPr/>
            <p:nvPr/>
          </p:nvSpPr>
          <p:spPr>
            <a:xfrm>
              <a:off x="1942659" y="59000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2">
              <a:extLst>
                <a:ext uri="{FF2B5EF4-FFF2-40B4-BE49-F238E27FC236}">
                  <a16:creationId xmlns:a16="http://schemas.microsoft.com/office/drawing/2014/main" id="{C1CD01A7-CDC9-884C-D7AC-C3BB424A9DDB}"/>
                </a:ext>
              </a:extLst>
            </p:cNvPr>
            <p:cNvSpPr/>
            <p:nvPr/>
          </p:nvSpPr>
          <p:spPr>
            <a:xfrm>
              <a:off x="1586691" y="59367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3">
              <a:extLst>
                <a:ext uri="{FF2B5EF4-FFF2-40B4-BE49-F238E27FC236}">
                  <a16:creationId xmlns:a16="http://schemas.microsoft.com/office/drawing/2014/main" id="{AEF8D45D-3972-6186-F370-E38E0E440FF0}"/>
                </a:ext>
              </a:extLst>
            </p:cNvPr>
            <p:cNvSpPr/>
            <p:nvPr/>
          </p:nvSpPr>
          <p:spPr>
            <a:xfrm>
              <a:off x="1632869" y="5936748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4">
              <a:extLst>
                <a:ext uri="{FF2B5EF4-FFF2-40B4-BE49-F238E27FC236}">
                  <a16:creationId xmlns:a16="http://schemas.microsoft.com/office/drawing/2014/main" id="{1D5CDB13-6A08-6860-64B0-2436895018C1}"/>
                </a:ext>
              </a:extLst>
            </p:cNvPr>
            <p:cNvSpPr/>
            <p:nvPr/>
          </p:nvSpPr>
          <p:spPr>
            <a:xfrm>
              <a:off x="1942659" y="59367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5">
              <a:extLst>
                <a:ext uri="{FF2B5EF4-FFF2-40B4-BE49-F238E27FC236}">
                  <a16:creationId xmlns:a16="http://schemas.microsoft.com/office/drawing/2014/main" id="{D8AD0B63-D4E4-9CE0-4AE4-51F299953E2F}"/>
                </a:ext>
              </a:extLst>
            </p:cNvPr>
            <p:cNvSpPr/>
            <p:nvPr/>
          </p:nvSpPr>
          <p:spPr>
            <a:xfrm>
              <a:off x="1588325" y="597379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6">
              <a:extLst>
                <a:ext uri="{FF2B5EF4-FFF2-40B4-BE49-F238E27FC236}">
                  <a16:creationId xmlns:a16="http://schemas.microsoft.com/office/drawing/2014/main" id="{9108823A-E656-2699-0228-3BAC993FA7CD}"/>
                </a:ext>
              </a:extLst>
            </p:cNvPr>
            <p:cNvSpPr/>
            <p:nvPr/>
          </p:nvSpPr>
          <p:spPr>
            <a:xfrm>
              <a:off x="1634503" y="5973790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7">
              <a:extLst>
                <a:ext uri="{FF2B5EF4-FFF2-40B4-BE49-F238E27FC236}">
                  <a16:creationId xmlns:a16="http://schemas.microsoft.com/office/drawing/2014/main" id="{DB6C5DDE-4698-D6D8-83FD-C07A20161027}"/>
                </a:ext>
              </a:extLst>
            </p:cNvPr>
            <p:cNvSpPr/>
            <p:nvPr/>
          </p:nvSpPr>
          <p:spPr>
            <a:xfrm>
              <a:off x="1944292" y="597379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8">
              <a:extLst>
                <a:ext uri="{FF2B5EF4-FFF2-40B4-BE49-F238E27FC236}">
                  <a16:creationId xmlns:a16="http://schemas.microsoft.com/office/drawing/2014/main" id="{3663D3A0-15B6-A524-4926-B590EE8959C6}"/>
                </a:ext>
              </a:extLst>
            </p:cNvPr>
            <p:cNvSpPr/>
            <p:nvPr/>
          </p:nvSpPr>
          <p:spPr>
            <a:xfrm>
              <a:off x="2105808" y="58295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999">
              <a:extLst>
                <a:ext uri="{FF2B5EF4-FFF2-40B4-BE49-F238E27FC236}">
                  <a16:creationId xmlns:a16="http://schemas.microsoft.com/office/drawing/2014/main" id="{BB224C64-A15C-6106-1FB4-4AE842FC1B5B}"/>
                </a:ext>
              </a:extLst>
            </p:cNvPr>
            <p:cNvSpPr/>
            <p:nvPr/>
          </p:nvSpPr>
          <p:spPr>
            <a:xfrm>
              <a:off x="2151987" y="5829584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0">
              <a:extLst>
                <a:ext uri="{FF2B5EF4-FFF2-40B4-BE49-F238E27FC236}">
                  <a16:creationId xmlns:a16="http://schemas.microsoft.com/office/drawing/2014/main" id="{2F809FCB-6391-4522-A559-2E914830803E}"/>
                </a:ext>
              </a:extLst>
            </p:cNvPr>
            <p:cNvSpPr/>
            <p:nvPr/>
          </p:nvSpPr>
          <p:spPr>
            <a:xfrm>
              <a:off x="2461775" y="58295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1">
              <a:extLst>
                <a:ext uri="{FF2B5EF4-FFF2-40B4-BE49-F238E27FC236}">
                  <a16:creationId xmlns:a16="http://schemas.microsoft.com/office/drawing/2014/main" id="{B68FEBAF-5B80-6E67-22C8-67E9CCFF47C6}"/>
                </a:ext>
              </a:extLst>
            </p:cNvPr>
            <p:cNvSpPr/>
            <p:nvPr/>
          </p:nvSpPr>
          <p:spPr>
            <a:xfrm>
              <a:off x="2105808" y="58673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2">
              <a:extLst>
                <a:ext uri="{FF2B5EF4-FFF2-40B4-BE49-F238E27FC236}">
                  <a16:creationId xmlns:a16="http://schemas.microsoft.com/office/drawing/2014/main" id="{DF7E278F-F714-E98A-0856-D73B6188621D}"/>
                </a:ext>
              </a:extLst>
            </p:cNvPr>
            <p:cNvSpPr/>
            <p:nvPr/>
          </p:nvSpPr>
          <p:spPr>
            <a:xfrm>
              <a:off x="2151987" y="5867346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3">
              <a:extLst>
                <a:ext uri="{FF2B5EF4-FFF2-40B4-BE49-F238E27FC236}">
                  <a16:creationId xmlns:a16="http://schemas.microsoft.com/office/drawing/2014/main" id="{E838CEFB-C477-1B9E-4264-09A1579168EB}"/>
                </a:ext>
              </a:extLst>
            </p:cNvPr>
            <p:cNvSpPr/>
            <p:nvPr/>
          </p:nvSpPr>
          <p:spPr>
            <a:xfrm>
              <a:off x="2461775" y="58673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4">
              <a:extLst>
                <a:ext uri="{FF2B5EF4-FFF2-40B4-BE49-F238E27FC236}">
                  <a16:creationId xmlns:a16="http://schemas.microsoft.com/office/drawing/2014/main" id="{932F3B3C-3340-EB8C-27D6-CFEBAD2E4A78}"/>
                </a:ext>
              </a:extLst>
            </p:cNvPr>
            <p:cNvSpPr/>
            <p:nvPr/>
          </p:nvSpPr>
          <p:spPr>
            <a:xfrm>
              <a:off x="2105808" y="59000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5">
              <a:extLst>
                <a:ext uri="{FF2B5EF4-FFF2-40B4-BE49-F238E27FC236}">
                  <a16:creationId xmlns:a16="http://schemas.microsoft.com/office/drawing/2014/main" id="{BBBA630F-DAA1-1B40-F28F-CA66C9FA061E}"/>
                </a:ext>
              </a:extLst>
            </p:cNvPr>
            <p:cNvSpPr/>
            <p:nvPr/>
          </p:nvSpPr>
          <p:spPr>
            <a:xfrm>
              <a:off x="2151987" y="5900006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6">
              <a:extLst>
                <a:ext uri="{FF2B5EF4-FFF2-40B4-BE49-F238E27FC236}">
                  <a16:creationId xmlns:a16="http://schemas.microsoft.com/office/drawing/2014/main" id="{B222B3CA-73B8-702A-C0A3-DEBC44D4C8E4}"/>
                </a:ext>
              </a:extLst>
            </p:cNvPr>
            <p:cNvSpPr/>
            <p:nvPr/>
          </p:nvSpPr>
          <p:spPr>
            <a:xfrm>
              <a:off x="2461775" y="59000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7">
              <a:extLst>
                <a:ext uri="{FF2B5EF4-FFF2-40B4-BE49-F238E27FC236}">
                  <a16:creationId xmlns:a16="http://schemas.microsoft.com/office/drawing/2014/main" id="{CED1D684-533A-F499-323F-D266328A813F}"/>
                </a:ext>
              </a:extLst>
            </p:cNvPr>
            <p:cNvSpPr/>
            <p:nvPr/>
          </p:nvSpPr>
          <p:spPr>
            <a:xfrm>
              <a:off x="2105808" y="59367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8">
              <a:extLst>
                <a:ext uri="{FF2B5EF4-FFF2-40B4-BE49-F238E27FC236}">
                  <a16:creationId xmlns:a16="http://schemas.microsoft.com/office/drawing/2014/main" id="{F7790E93-954C-9011-4B8A-F2127630130C}"/>
                </a:ext>
              </a:extLst>
            </p:cNvPr>
            <p:cNvSpPr/>
            <p:nvPr/>
          </p:nvSpPr>
          <p:spPr>
            <a:xfrm>
              <a:off x="2151987" y="5936748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09">
              <a:extLst>
                <a:ext uri="{FF2B5EF4-FFF2-40B4-BE49-F238E27FC236}">
                  <a16:creationId xmlns:a16="http://schemas.microsoft.com/office/drawing/2014/main" id="{ACE05CF0-C9B1-E0DF-EADC-0AABB7971E28}"/>
                </a:ext>
              </a:extLst>
            </p:cNvPr>
            <p:cNvSpPr/>
            <p:nvPr/>
          </p:nvSpPr>
          <p:spPr>
            <a:xfrm>
              <a:off x="2461775" y="59367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0">
              <a:extLst>
                <a:ext uri="{FF2B5EF4-FFF2-40B4-BE49-F238E27FC236}">
                  <a16:creationId xmlns:a16="http://schemas.microsoft.com/office/drawing/2014/main" id="{DCFECCD4-7180-0594-295B-2A3E2703092B}"/>
                </a:ext>
              </a:extLst>
            </p:cNvPr>
            <p:cNvSpPr/>
            <p:nvPr/>
          </p:nvSpPr>
          <p:spPr>
            <a:xfrm>
              <a:off x="2107441" y="597379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1">
              <a:extLst>
                <a:ext uri="{FF2B5EF4-FFF2-40B4-BE49-F238E27FC236}">
                  <a16:creationId xmlns:a16="http://schemas.microsoft.com/office/drawing/2014/main" id="{3182649A-6C2B-4ED5-655E-CEAFFFBFA47A}"/>
                </a:ext>
              </a:extLst>
            </p:cNvPr>
            <p:cNvSpPr/>
            <p:nvPr/>
          </p:nvSpPr>
          <p:spPr>
            <a:xfrm>
              <a:off x="2153620" y="5973790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2">
              <a:extLst>
                <a:ext uri="{FF2B5EF4-FFF2-40B4-BE49-F238E27FC236}">
                  <a16:creationId xmlns:a16="http://schemas.microsoft.com/office/drawing/2014/main" id="{57083F8C-E13D-CFCB-340A-F719B4D4B500}"/>
                </a:ext>
              </a:extLst>
            </p:cNvPr>
            <p:cNvSpPr/>
            <p:nvPr/>
          </p:nvSpPr>
          <p:spPr>
            <a:xfrm>
              <a:off x="2463410" y="597379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3">
              <a:extLst>
                <a:ext uri="{FF2B5EF4-FFF2-40B4-BE49-F238E27FC236}">
                  <a16:creationId xmlns:a16="http://schemas.microsoft.com/office/drawing/2014/main" id="{3D103E46-9223-3574-CE7F-7907D15F86C7}"/>
                </a:ext>
              </a:extLst>
            </p:cNvPr>
            <p:cNvSpPr/>
            <p:nvPr/>
          </p:nvSpPr>
          <p:spPr>
            <a:xfrm>
              <a:off x="2650323" y="58496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4">
              <a:extLst>
                <a:ext uri="{FF2B5EF4-FFF2-40B4-BE49-F238E27FC236}">
                  <a16:creationId xmlns:a16="http://schemas.microsoft.com/office/drawing/2014/main" id="{372FBD03-BB02-A3B0-6DB8-C5F39F2C074B}"/>
                </a:ext>
              </a:extLst>
            </p:cNvPr>
            <p:cNvSpPr/>
            <p:nvPr/>
          </p:nvSpPr>
          <p:spPr>
            <a:xfrm>
              <a:off x="2694304" y="5849684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5">
              <a:extLst>
                <a:ext uri="{FF2B5EF4-FFF2-40B4-BE49-F238E27FC236}">
                  <a16:creationId xmlns:a16="http://schemas.microsoft.com/office/drawing/2014/main" id="{2CDA5AC6-21E5-FF7A-DF6D-50B5CE93BF81}"/>
                </a:ext>
              </a:extLst>
            </p:cNvPr>
            <p:cNvSpPr/>
            <p:nvPr/>
          </p:nvSpPr>
          <p:spPr>
            <a:xfrm>
              <a:off x="2982123" y="58496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6">
              <a:extLst>
                <a:ext uri="{FF2B5EF4-FFF2-40B4-BE49-F238E27FC236}">
                  <a16:creationId xmlns:a16="http://schemas.microsoft.com/office/drawing/2014/main" id="{037E0F4B-6D15-2398-5648-32DD253D714B}"/>
                </a:ext>
              </a:extLst>
            </p:cNvPr>
            <p:cNvSpPr/>
            <p:nvPr/>
          </p:nvSpPr>
          <p:spPr>
            <a:xfrm>
              <a:off x="2650323" y="589613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7">
              <a:extLst>
                <a:ext uri="{FF2B5EF4-FFF2-40B4-BE49-F238E27FC236}">
                  <a16:creationId xmlns:a16="http://schemas.microsoft.com/office/drawing/2014/main" id="{62667622-6024-941A-1738-2AAA0D06364D}"/>
                </a:ext>
              </a:extLst>
            </p:cNvPr>
            <p:cNvSpPr/>
            <p:nvPr/>
          </p:nvSpPr>
          <p:spPr>
            <a:xfrm>
              <a:off x="2694304" y="5896134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8">
              <a:extLst>
                <a:ext uri="{FF2B5EF4-FFF2-40B4-BE49-F238E27FC236}">
                  <a16:creationId xmlns:a16="http://schemas.microsoft.com/office/drawing/2014/main" id="{C03208CE-B647-D598-C196-50F96050A37D}"/>
                </a:ext>
              </a:extLst>
            </p:cNvPr>
            <p:cNvSpPr/>
            <p:nvPr/>
          </p:nvSpPr>
          <p:spPr>
            <a:xfrm>
              <a:off x="2982123" y="589613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19">
              <a:extLst>
                <a:ext uri="{FF2B5EF4-FFF2-40B4-BE49-F238E27FC236}">
                  <a16:creationId xmlns:a16="http://schemas.microsoft.com/office/drawing/2014/main" id="{00AD7B45-50B3-7BE8-B285-65DC9BB0F0EF}"/>
                </a:ext>
              </a:extLst>
            </p:cNvPr>
            <p:cNvSpPr/>
            <p:nvPr/>
          </p:nvSpPr>
          <p:spPr>
            <a:xfrm>
              <a:off x="2650323" y="5936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0">
              <a:extLst>
                <a:ext uri="{FF2B5EF4-FFF2-40B4-BE49-F238E27FC236}">
                  <a16:creationId xmlns:a16="http://schemas.microsoft.com/office/drawing/2014/main" id="{916D5936-F4E8-CCC4-A412-570DBBA6BE4F}"/>
                </a:ext>
              </a:extLst>
            </p:cNvPr>
            <p:cNvSpPr/>
            <p:nvPr/>
          </p:nvSpPr>
          <p:spPr>
            <a:xfrm>
              <a:off x="2694304" y="5936308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1">
              <a:extLst>
                <a:ext uri="{FF2B5EF4-FFF2-40B4-BE49-F238E27FC236}">
                  <a16:creationId xmlns:a16="http://schemas.microsoft.com/office/drawing/2014/main" id="{3E1D26BC-8726-0C56-AE2B-C99211FE4B0C}"/>
                </a:ext>
              </a:extLst>
            </p:cNvPr>
            <p:cNvSpPr/>
            <p:nvPr/>
          </p:nvSpPr>
          <p:spPr>
            <a:xfrm>
              <a:off x="2982123" y="5936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2">
              <a:extLst>
                <a:ext uri="{FF2B5EF4-FFF2-40B4-BE49-F238E27FC236}">
                  <a16:creationId xmlns:a16="http://schemas.microsoft.com/office/drawing/2014/main" id="{3AC5B8D4-8A99-256E-9A8B-A100D1C295AC}"/>
                </a:ext>
              </a:extLst>
            </p:cNvPr>
            <p:cNvSpPr/>
            <p:nvPr/>
          </p:nvSpPr>
          <p:spPr>
            <a:xfrm>
              <a:off x="2650323" y="598150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3">
              <a:extLst>
                <a:ext uri="{FF2B5EF4-FFF2-40B4-BE49-F238E27FC236}">
                  <a16:creationId xmlns:a16="http://schemas.microsoft.com/office/drawing/2014/main" id="{D9EBD6A1-3E5F-10B4-1BFB-98E9EEB550E1}"/>
                </a:ext>
              </a:extLst>
            </p:cNvPr>
            <p:cNvSpPr/>
            <p:nvPr/>
          </p:nvSpPr>
          <p:spPr>
            <a:xfrm>
              <a:off x="2694304" y="5981504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4">
              <a:extLst>
                <a:ext uri="{FF2B5EF4-FFF2-40B4-BE49-F238E27FC236}">
                  <a16:creationId xmlns:a16="http://schemas.microsoft.com/office/drawing/2014/main" id="{5AD7657C-4AC8-BB71-7584-41F81CBF335C}"/>
                </a:ext>
              </a:extLst>
            </p:cNvPr>
            <p:cNvSpPr/>
            <p:nvPr/>
          </p:nvSpPr>
          <p:spPr>
            <a:xfrm>
              <a:off x="2982123" y="598150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5">
              <a:extLst>
                <a:ext uri="{FF2B5EF4-FFF2-40B4-BE49-F238E27FC236}">
                  <a16:creationId xmlns:a16="http://schemas.microsoft.com/office/drawing/2014/main" id="{F7F5577A-607F-9F93-9C84-DCCD8EE6260B}"/>
                </a:ext>
              </a:extLst>
            </p:cNvPr>
            <p:cNvSpPr/>
            <p:nvPr/>
          </p:nvSpPr>
          <p:spPr>
            <a:xfrm>
              <a:off x="1575714" y="5809047"/>
              <a:ext cx="398780" cy="183515"/>
            </a:xfrm>
            <a:custGeom>
              <a:avLst/>
              <a:gdLst/>
              <a:ahLst/>
              <a:cxnLst/>
              <a:rect l="l" t="t" r="r" b="b"/>
              <a:pathLst>
                <a:path w="398780" h="183514">
                  <a:moveTo>
                    <a:pt x="398741" y="183197"/>
                  </a:moveTo>
                  <a:lnTo>
                    <a:pt x="0" y="183197"/>
                  </a:lnTo>
                  <a:lnTo>
                    <a:pt x="0" y="0"/>
                  </a:lnTo>
                  <a:lnTo>
                    <a:pt x="398741" y="0"/>
                  </a:lnTo>
                  <a:lnTo>
                    <a:pt x="398741" y="183197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6">
              <a:extLst>
                <a:ext uri="{FF2B5EF4-FFF2-40B4-BE49-F238E27FC236}">
                  <a16:creationId xmlns:a16="http://schemas.microsoft.com/office/drawing/2014/main" id="{161B9E6C-EDD0-E2CA-CC77-927F76417704}"/>
                </a:ext>
              </a:extLst>
            </p:cNvPr>
            <p:cNvSpPr/>
            <p:nvPr/>
          </p:nvSpPr>
          <p:spPr>
            <a:xfrm>
              <a:off x="2096935" y="5812819"/>
              <a:ext cx="398780" cy="183515"/>
            </a:xfrm>
            <a:custGeom>
              <a:avLst/>
              <a:gdLst/>
              <a:ahLst/>
              <a:cxnLst/>
              <a:rect l="l" t="t" r="r" b="b"/>
              <a:pathLst>
                <a:path w="398780" h="183514">
                  <a:moveTo>
                    <a:pt x="398741" y="183197"/>
                  </a:moveTo>
                  <a:lnTo>
                    <a:pt x="0" y="183197"/>
                  </a:lnTo>
                  <a:lnTo>
                    <a:pt x="0" y="0"/>
                  </a:lnTo>
                  <a:lnTo>
                    <a:pt x="398741" y="0"/>
                  </a:lnTo>
                  <a:lnTo>
                    <a:pt x="398741" y="183197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7">
              <a:extLst>
                <a:ext uri="{FF2B5EF4-FFF2-40B4-BE49-F238E27FC236}">
                  <a16:creationId xmlns:a16="http://schemas.microsoft.com/office/drawing/2014/main" id="{8D901434-FA4B-788A-9B6F-C13E51F7E2B2}"/>
                </a:ext>
              </a:extLst>
            </p:cNvPr>
            <p:cNvSpPr/>
            <p:nvPr/>
          </p:nvSpPr>
          <p:spPr>
            <a:xfrm>
              <a:off x="2628976" y="5820655"/>
              <a:ext cx="398780" cy="183515"/>
            </a:xfrm>
            <a:custGeom>
              <a:avLst/>
              <a:gdLst/>
              <a:ahLst/>
              <a:cxnLst/>
              <a:rect l="l" t="t" r="r" b="b"/>
              <a:pathLst>
                <a:path w="398780" h="183514">
                  <a:moveTo>
                    <a:pt x="398741" y="183197"/>
                  </a:moveTo>
                  <a:lnTo>
                    <a:pt x="0" y="183197"/>
                  </a:lnTo>
                  <a:lnTo>
                    <a:pt x="0" y="0"/>
                  </a:lnTo>
                  <a:lnTo>
                    <a:pt x="398741" y="0"/>
                  </a:lnTo>
                  <a:lnTo>
                    <a:pt x="398741" y="183197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8">
              <a:extLst>
                <a:ext uri="{FF2B5EF4-FFF2-40B4-BE49-F238E27FC236}">
                  <a16:creationId xmlns:a16="http://schemas.microsoft.com/office/drawing/2014/main" id="{CCBCBEF2-1BC2-8A6F-1F97-BFA145F28F7C}"/>
                </a:ext>
              </a:extLst>
            </p:cNvPr>
            <p:cNvSpPr/>
            <p:nvPr/>
          </p:nvSpPr>
          <p:spPr>
            <a:xfrm>
              <a:off x="1059803" y="624614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29">
              <a:extLst>
                <a:ext uri="{FF2B5EF4-FFF2-40B4-BE49-F238E27FC236}">
                  <a16:creationId xmlns:a16="http://schemas.microsoft.com/office/drawing/2014/main" id="{2B7810C7-FCE8-263F-1FA5-C56FD3CA0D9C}"/>
                </a:ext>
              </a:extLst>
            </p:cNvPr>
            <p:cNvSpPr/>
            <p:nvPr/>
          </p:nvSpPr>
          <p:spPr>
            <a:xfrm>
              <a:off x="1106973" y="6246144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0">
              <a:extLst>
                <a:ext uri="{FF2B5EF4-FFF2-40B4-BE49-F238E27FC236}">
                  <a16:creationId xmlns:a16="http://schemas.microsoft.com/office/drawing/2014/main" id="{97FD9213-6590-4C91-B1D3-162AF6F54F71}"/>
                </a:ext>
              </a:extLst>
            </p:cNvPr>
            <p:cNvSpPr/>
            <p:nvPr/>
          </p:nvSpPr>
          <p:spPr>
            <a:xfrm>
              <a:off x="1426695" y="624614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1">
              <a:extLst>
                <a:ext uri="{FF2B5EF4-FFF2-40B4-BE49-F238E27FC236}">
                  <a16:creationId xmlns:a16="http://schemas.microsoft.com/office/drawing/2014/main" id="{3321A752-13E8-20F5-93A1-BE3CBFFC0F34}"/>
                </a:ext>
              </a:extLst>
            </p:cNvPr>
            <p:cNvSpPr/>
            <p:nvPr/>
          </p:nvSpPr>
          <p:spPr>
            <a:xfrm>
              <a:off x="1059803" y="62850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2">
              <a:extLst>
                <a:ext uri="{FF2B5EF4-FFF2-40B4-BE49-F238E27FC236}">
                  <a16:creationId xmlns:a16="http://schemas.microsoft.com/office/drawing/2014/main" id="{7086FDB4-F276-EBAD-EC4C-7BC13BC0C771}"/>
                </a:ext>
              </a:extLst>
            </p:cNvPr>
            <p:cNvSpPr/>
            <p:nvPr/>
          </p:nvSpPr>
          <p:spPr>
            <a:xfrm>
              <a:off x="1106973" y="6285092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3">
              <a:extLst>
                <a:ext uri="{FF2B5EF4-FFF2-40B4-BE49-F238E27FC236}">
                  <a16:creationId xmlns:a16="http://schemas.microsoft.com/office/drawing/2014/main" id="{A2125E94-7C10-343A-4A33-82FBCDBCAF6A}"/>
                </a:ext>
              </a:extLst>
            </p:cNvPr>
            <p:cNvSpPr/>
            <p:nvPr/>
          </p:nvSpPr>
          <p:spPr>
            <a:xfrm>
              <a:off x="1426695" y="62850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4">
              <a:extLst>
                <a:ext uri="{FF2B5EF4-FFF2-40B4-BE49-F238E27FC236}">
                  <a16:creationId xmlns:a16="http://schemas.microsoft.com/office/drawing/2014/main" id="{DF8CAAF5-4592-E987-D18C-224020094870}"/>
                </a:ext>
              </a:extLst>
            </p:cNvPr>
            <p:cNvSpPr/>
            <p:nvPr/>
          </p:nvSpPr>
          <p:spPr>
            <a:xfrm>
              <a:off x="1583184" y="62450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5">
              <a:extLst>
                <a:ext uri="{FF2B5EF4-FFF2-40B4-BE49-F238E27FC236}">
                  <a16:creationId xmlns:a16="http://schemas.microsoft.com/office/drawing/2014/main" id="{A7CDB930-9DA3-9BD6-DE61-1F5FB2FC3438}"/>
                </a:ext>
              </a:extLst>
            </p:cNvPr>
            <p:cNvSpPr/>
            <p:nvPr/>
          </p:nvSpPr>
          <p:spPr>
            <a:xfrm>
              <a:off x="1629362" y="6245077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6">
              <a:extLst>
                <a:ext uri="{FF2B5EF4-FFF2-40B4-BE49-F238E27FC236}">
                  <a16:creationId xmlns:a16="http://schemas.microsoft.com/office/drawing/2014/main" id="{4770234C-1CC4-3BF0-E39F-9D087D5B332E}"/>
                </a:ext>
              </a:extLst>
            </p:cNvPr>
            <p:cNvSpPr/>
            <p:nvPr/>
          </p:nvSpPr>
          <p:spPr>
            <a:xfrm>
              <a:off x="1939152" y="62450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7">
              <a:extLst>
                <a:ext uri="{FF2B5EF4-FFF2-40B4-BE49-F238E27FC236}">
                  <a16:creationId xmlns:a16="http://schemas.microsoft.com/office/drawing/2014/main" id="{5CA87B03-3307-6E03-CA13-8D7C42D8DE69}"/>
                </a:ext>
              </a:extLst>
            </p:cNvPr>
            <p:cNvSpPr/>
            <p:nvPr/>
          </p:nvSpPr>
          <p:spPr>
            <a:xfrm>
              <a:off x="1583184" y="628283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8">
              <a:extLst>
                <a:ext uri="{FF2B5EF4-FFF2-40B4-BE49-F238E27FC236}">
                  <a16:creationId xmlns:a16="http://schemas.microsoft.com/office/drawing/2014/main" id="{FA98A287-A9DD-0705-F1C9-BD6801E9FD14}"/>
                </a:ext>
              </a:extLst>
            </p:cNvPr>
            <p:cNvSpPr/>
            <p:nvPr/>
          </p:nvSpPr>
          <p:spPr>
            <a:xfrm>
              <a:off x="1629362" y="6282839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39">
              <a:extLst>
                <a:ext uri="{FF2B5EF4-FFF2-40B4-BE49-F238E27FC236}">
                  <a16:creationId xmlns:a16="http://schemas.microsoft.com/office/drawing/2014/main" id="{B42CA9E5-3A64-9D4D-E58E-CA10F5098CB2}"/>
                </a:ext>
              </a:extLst>
            </p:cNvPr>
            <p:cNvSpPr/>
            <p:nvPr/>
          </p:nvSpPr>
          <p:spPr>
            <a:xfrm>
              <a:off x="1939152" y="628283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0">
              <a:extLst>
                <a:ext uri="{FF2B5EF4-FFF2-40B4-BE49-F238E27FC236}">
                  <a16:creationId xmlns:a16="http://schemas.microsoft.com/office/drawing/2014/main" id="{F383E399-416E-D185-4716-8B4DF50D20D6}"/>
                </a:ext>
              </a:extLst>
            </p:cNvPr>
            <p:cNvSpPr/>
            <p:nvPr/>
          </p:nvSpPr>
          <p:spPr>
            <a:xfrm>
              <a:off x="1583184" y="631549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1">
              <a:extLst>
                <a:ext uri="{FF2B5EF4-FFF2-40B4-BE49-F238E27FC236}">
                  <a16:creationId xmlns:a16="http://schemas.microsoft.com/office/drawing/2014/main" id="{AB4BE517-DCE3-26A0-6097-09AF458E105F}"/>
                </a:ext>
              </a:extLst>
            </p:cNvPr>
            <p:cNvSpPr/>
            <p:nvPr/>
          </p:nvSpPr>
          <p:spPr>
            <a:xfrm>
              <a:off x="1629362" y="6315498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2">
              <a:extLst>
                <a:ext uri="{FF2B5EF4-FFF2-40B4-BE49-F238E27FC236}">
                  <a16:creationId xmlns:a16="http://schemas.microsoft.com/office/drawing/2014/main" id="{FAE7B2B1-F19C-8B69-EC44-08F283788F56}"/>
                </a:ext>
              </a:extLst>
            </p:cNvPr>
            <p:cNvSpPr/>
            <p:nvPr/>
          </p:nvSpPr>
          <p:spPr>
            <a:xfrm>
              <a:off x="1939152" y="631549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3">
              <a:extLst>
                <a:ext uri="{FF2B5EF4-FFF2-40B4-BE49-F238E27FC236}">
                  <a16:creationId xmlns:a16="http://schemas.microsoft.com/office/drawing/2014/main" id="{2D18E7C2-7683-EE86-BB92-A2C7534F967A}"/>
                </a:ext>
              </a:extLst>
            </p:cNvPr>
            <p:cNvSpPr/>
            <p:nvPr/>
          </p:nvSpPr>
          <p:spPr>
            <a:xfrm>
              <a:off x="2110304" y="624801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4">
              <a:extLst>
                <a:ext uri="{FF2B5EF4-FFF2-40B4-BE49-F238E27FC236}">
                  <a16:creationId xmlns:a16="http://schemas.microsoft.com/office/drawing/2014/main" id="{7BB580F9-4913-611A-E12B-9E5E56E0CE1D}"/>
                </a:ext>
              </a:extLst>
            </p:cNvPr>
            <p:cNvSpPr/>
            <p:nvPr/>
          </p:nvSpPr>
          <p:spPr>
            <a:xfrm>
              <a:off x="2156482" y="6248015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5">
              <a:extLst>
                <a:ext uri="{FF2B5EF4-FFF2-40B4-BE49-F238E27FC236}">
                  <a16:creationId xmlns:a16="http://schemas.microsoft.com/office/drawing/2014/main" id="{0F921179-841C-50E2-24A4-FEB2A43D0233}"/>
                </a:ext>
              </a:extLst>
            </p:cNvPr>
            <p:cNvSpPr/>
            <p:nvPr/>
          </p:nvSpPr>
          <p:spPr>
            <a:xfrm>
              <a:off x="2466272" y="624801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6">
              <a:extLst>
                <a:ext uri="{FF2B5EF4-FFF2-40B4-BE49-F238E27FC236}">
                  <a16:creationId xmlns:a16="http://schemas.microsoft.com/office/drawing/2014/main" id="{32D50F43-C8BB-EA4E-D708-02F353F49CE9}"/>
                </a:ext>
              </a:extLst>
            </p:cNvPr>
            <p:cNvSpPr/>
            <p:nvPr/>
          </p:nvSpPr>
          <p:spPr>
            <a:xfrm>
              <a:off x="2110304" y="62857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7">
              <a:extLst>
                <a:ext uri="{FF2B5EF4-FFF2-40B4-BE49-F238E27FC236}">
                  <a16:creationId xmlns:a16="http://schemas.microsoft.com/office/drawing/2014/main" id="{CB41A8C0-DB9B-5503-9BE7-4DB1D862C458}"/>
                </a:ext>
              </a:extLst>
            </p:cNvPr>
            <p:cNvSpPr/>
            <p:nvPr/>
          </p:nvSpPr>
          <p:spPr>
            <a:xfrm>
              <a:off x="2156482" y="6285777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8">
              <a:extLst>
                <a:ext uri="{FF2B5EF4-FFF2-40B4-BE49-F238E27FC236}">
                  <a16:creationId xmlns:a16="http://schemas.microsoft.com/office/drawing/2014/main" id="{2A7010E4-A03E-9439-82E5-5267D9D3C531}"/>
                </a:ext>
              </a:extLst>
            </p:cNvPr>
            <p:cNvSpPr/>
            <p:nvPr/>
          </p:nvSpPr>
          <p:spPr>
            <a:xfrm>
              <a:off x="2466272" y="62857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49">
              <a:extLst>
                <a:ext uri="{FF2B5EF4-FFF2-40B4-BE49-F238E27FC236}">
                  <a16:creationId xmlns:a16="http://schemas.microsoft.com/office/drawing/2014/main" id="{81648F81-0B92-13AF-5EC5-4C57537F8663}"/>
                </a:ext>
              </a:extLst>
            </p:cNvPr>
            <p:cNvSpPr/>
            <p:nvPr/>
          </p:nvSpPr>
          <p:spPr>
            <a:xfrm>
              <a:off x="2110304" y="63184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0">
              <a:extLst>
                <a:ext uri="{FF2B5EF4-FFF2-40B4-BE49-F238E27FC236}">
                  <a16:creationId xmlns:a16="http://schemas.microsoft.com/office/drawing/2014/main" id="{066F8B1E-D7DA-2B79-211D-62AD924C41ED}"/>
                </a:ext>
              </a:extLst>
            </p:cNvPr>
            <p:cNvSpPr/>
            <p:nvPr/>
          </p:nvSpPr>
          <p:spPr>
            <a:xfrm>
              <a:off x="2156482" y="6318437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1">
              <a:extLst>
                <a:ext uri="{FF2B5EF4-FFF2-40B4-BE49-F238E27FC236}">
                  <a16:creationId xmlns:a16="http://schemas.microsoft.com/office/drawing/2014/main" id="{9D100B53-9A6F-0603-79EA-6F2963EFBB4B}"/>
                </a:ext>
              </a:extLst>
            </p:cNvPr>
            <p:cNvSpPr/>
            <p:nvPr/>
          </p:nvSpPr>
          <p:spPr>
            <a:xfrm>
              <a:off x="2466272" y="63184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2">
              <a:extLst>
                <a:ext uri="{FF2B5EF4-FFF2-40B4-BE49-F238E27FC236}">
                  <a16:creationId xmlns:a16="http://schemas.microsoft.com/office/drawing/2014/main" id="{1FAFB226-817B-BC42-BA59-25D09158BB86}"/>
                </a:ext>
              </a:extLst>
            </p:cNvPr>
            <p:cNvSpPr/>
            <p:nvPr/>
          </p:nvSpPr>
          <p:spPr>
            <a:xfrm>
              <a:off x="2658814" y="625106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3">
              <a:extLst>
                <a:ext uri="{FF2B5EF4-FFF2-40B4-BE49-F238E27FC236}">
                  <a16:creationId xmlns:a16="http://schemas.microsoft.com/office/drawing/2014/main" id="{289A1A76-E7EF-EBBB-C34C-FF521F45A779}"/>
                </a:ext>
              </a:extLst>
            </p:cNvPr>
            <p:cNvSpPr/>
            <p:nvPr/>
          </p:nvSpPr>
          <p:spPr>
            <a:xfrm>
              <a:off x="2702796" y="6251066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4">
              <a:extLst>
                <a:ext uri="{FF2B5EF4-FFF2-40B4-BE49-F238E27FC236}">
                  <a16:creationId xmlns:a16="http://schemas.microsoft.com/office/drawing/2014/main" id="{16605582-104F-71F3-3F6C-2656699ED115}"/>
                </a:ext>
              </a:extLst>
            </p:cNvPr>
            <p:cNvSpPr/>
            <p:nvPr/>
          </p:nvSpPr>
          <p:spPr>
            <a:xfrm>
              <a:off x="2990616" y="625106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5">
              <a:extLst>
                <a:ext uri="{FF2B5EF4-FFF2-40B4-BE49-F238E27FC236}">
                  <a16:creationId xmlns:a16="http://schemas.microsoft.com/office/drawing/2014/main" id="{796D34E4-75C8-F2CF-FAD2-F6A0390DFC57}"/>
                </a:ext>
              </a:extLst>
            </p:cNvPr>
            <p:cNvSpPr/>
            <p:nvPr/>
          </p:nvSpPr>
          <p:spPr>
            <a:xfrm>
              <a:off x="2658814" y="628743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6">
              <a:extLst>
                <a:ext uri="{FF2B5EF4-FFF2-40B4-BE49-F238E27FC236}">
                  <a16:creationId xmlns:a16="http://schemas.microsoft.com/office/drawing/2014/main" id="{840F3D61-F160-A5D8-9DA5-A866BD083CAD}"/>
                </a:ext>
              </a:extLst>
            </p:cNvPr>
            <p:cNvSpPr/>
            <p:nvPr/>
          </p:nvSpPr>
          <p:spPr>
            <a:xfrm>
              <a:off x="2702796" y="6287433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7">
              <a:extLst>
                <a:ext uri="{FF2B5EF4-FFF2-40B4-BE49-F238E27FC236}">
                  <a16:creationId xmlns:a16="http://schemas.microsoft.com/office/drawing/2014/main" id="{24973D36-F0EF-FCC7-5AEF-CDF049C58169}"/>
                </a:ext>
              </a:extLst>
            </p:cNvPr>
            <p:cNvSpPr/>
            <p:nvPr/>
          </p:nvSpPr>
          <p:spPr>
            <a:xfrm>
              <a:off x="2990616" y="628743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8">
              <a:extLst>
                <a:ext uri="{FF2B5EF4-FFF2-40B4-BE49-F238E27FC236}">
                  <a16:creationId xmlns:a16="http://schemas.microsoft.com/office/drawing/2014/main" id="{A31B15F4-53B9-ED5F-3B77-5A2F1CCF9F05}"/>
                </a:ext>
              </a:extLst>
            </p:cNvPr>
            <p:cNvSpPr/>
            <p:nvPr/>
          </p:nvSpPr>
          <p:spPr>
            <a:xfrm>
              <a:off x="2260282" y="6736524"/>
              <a:ext cx="380365" cy="123825"/>
            </a:xfrm>
            <a:custGeom>
              <a:avLst/>
              <a:gdLst/>
              <a:ahLst/>
              <a:cxnLst/>
              <a:rect l="l" t="t" r="r" b="b"/>
              <a:pathLst>
                <a:path w="380364" h="123825">
                  <a:moveTo>
                    <a:pt x="32593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325932" y="13817"/>
                  </a:lnTo>
                  <a:lnTo>
                    <a:pt x="325932" y="0"/>
                  </a:lnTo>
                  <a:close/>
                </a:path>
                <a:path w="380364" h="123825">
                  <a:moveTo>
                    <a:pt x="327101" y="36626"/>
                  </a:moveTo>
                  <a:lnTo>
                    <a:pt x="1168" y="36626"/>
                  </a:lnTo>
                  <a:lnTo>
                    <a:pt x="1168" y="50444"/>
                  </a:lnTo>
                  <a:lnTo>
                    <a:pt x="327101" y="50444"/>
                  </a:lnTo>
                  <a:lnTo>
                    <a:pt x="327101" y="36626"/>
                  </a:lnTo>
                  <a:close/>
                </a:path>
                <a:path w="380364" h="123825">
                  <a:moveTo>
                    <a:pt x="378701" y="73240"/>
                  </a:moveTo>
                  <a:lnTo>
                    <a:pt x="99326" y="73240"/>
                  </a:lnTo>
                  <a:lnTo>
                    <a:pt x="99326" y="87058"/>
                  </a:lnTo>
                  <a:lnTo>
                    <a:pt x="378701" y="87058"/>
                  </a:lnTo>
                  <a:lnTo>
                    <a:pt x="378701" y="73240"/>
                  </a:lnTo>
                  <a:close/>
                </a:path>
                <a:path w="380364" h="123825">
                  <a:moveTo>
                    <a:pt x="379768" y="109893"/>
                  </a:moveTo>
                  <a:lnTo>
                    <a:pt x="100393" y="109893"/>
                  </a:lnTo>
                  <a:lnTo>
                    <a:pt x="100393" y="123710"/>
                  </a:lnTo>
                  <a:lnTo>
                    <a:pt x="379768" y="123710"/>
                  </a:lnTo>
                  <a:lnTo>
                    <a:pt x="379768" y="109893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59">
              <a:extLst>
                <a:ext uri="{FF2B5EF4-FFF2-40B4-BE49-F238E27FC236}">
                  <a16:creationId xmlns:a16="http://schemas.microsoft.com/office/drawing/2014/main" id="{A89C4692-0B92-BBBE-E528-F58034F2FF20}"/>
                </a:ext>
              </a:extLst>
            </p:cNvPr>
            <p:cNvSpPr/>
            <p:nvPr/>
          </p:nvSpPr>
          <p:spPr>
            <a:xfrm>
              <a:off x="1126451" y="6736042"/>
              <a:ext cx="379730" cy="118745"/>
            </a:xfrm>
            <a:custGeom>
              <a:avLst/>
              <a:gdLst/>
              <a:ahLst/>
              <a:cxnLst/>
              <a:rect l="l" t="t" r="r" b="b"/>
              <a:pathLst>
                <a:path w="379730" h="118745">
                  <a:moveTo>
                    <a:pt x="19754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97548" y="13817"/>
                  </a:lnTo>
                  <a:lnTo>
                    <a:pt x="197548" y="0"/>
                  </a:lnTo>
                  <a:close/>
                </a:path>
                <a:path w="379730" h="118745">
                  <a:moveTo>
                    <a:pt x="306425" y="104648"/>
                  </a:moveTo>
                  <a:lnTo>
                    <a:pt x="99326" y="104648"/>
                  </a:lnTo>
                  <a:lnTo>
                    <a:pt x="99326" y="118465"/>
                  </a:lnTo>
                  <a:lnTo>
                    <a:pt x="306425" y="118465"/>
                  </a:lnTo>
                  <a:lnTo>
                    <a:pt x="306425" y="104648"/>
                  </a:lnTo>
                  <a:close/>
                </a:path>
                <a:path w="379730" h="118745">
                  <a:moveTo>
                    <a:pt x="316611" y="71374"/>
                  </a:moveTo>
                  <a:lnTo>
                    <a:pt x="37236" y="71374"/>
                  </a:lnTo>
                  <a:lnTo>
                    <a:pt x="37236" y="85191"/>
                  </a:lnTo>
                  <a:lnTo>
                    <a:pt x="316611" y="85191"/>
                  </a:lnTo>
                  <a:lnTo>
                    <a:pt x="316611" y="71374"/>
                  </a:lnTo>
                  <a:close/>
                </a:path>
                <a:path w="379730" h="118745">
                  <a:moveTo>
                    <a:pt x="379514" y="36779"/>
                  </a:moveTo>
                  <a:lnTo>
                    <a:pt x="187667" y="36779"/>
                  </a:lnTo>
                  <a:lnTo>
                    <a:pt x="187667" y="50596"/>
                  </a:lnTo>
                  <a:lnTo>
                    <a:pt x="379514" y="50596"/>
                  </a:lnTo>
                  <a:lnTo>
                    <a:pt x="379514" y="36779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0">
              <a:extLst>
                <a:ext uri="{FF2B5EF4-FFF2-40B4-BE49-F238E27FC236}">
                  <a16:creationId xmlns:a16="http://schemas.microsoft.com/office/drawing/2014/main" id="{421A29B6-A656-21C9-630A-BE2E30AA6E60}"/>
                </a:ext>
              </a:extLst>
            </p:cNvPr>
            <p:cNvSpPr/>
            <p:nvPr/>
          </p:nvSpPr>
          <p:spPr>
            <a:xfrm>
              <a:off x="1503261" y="6738620"/>
              <a:ext cx="758825" cy="120650"/>
            </a:xfrm>
            <a:custGeom>
              <a:avLst/>
              <a:gdLst/>
              <a:ahLst/>
              <a:cxnLst/>
              <a:rect l="l" t="t" r="r" b="b"/>
              <a:pathLst>
                <a:path w="758825" h="120650">
                  <a:moveTo>
                    <a:pt x="277888" y="33756"/>
                  </a:moveTo>
                  <a:lnTo>
                    <a:pt x="0" y="33756"/>
                  </a:lnTo>
                  <a:lnTo>
                    <a:pt x="0" y="47574"/>
                  </a:lnTo>
                  <a:lnTo>
                    <a:pt x="277888" y="47574"/>
                  </a:lnTo>
                  <a:lnTo>
                    <a:pt x="277888" y="33756"/>
                  </a:lnTo>
                  <a:close/>
                </a:path>
                <a:path w="758825" h="120650">
                  <a:moveTo>
                    <a:pt x="327101" y="431"/>
                  </a:moveTo>
                  <a:lnTo>
                    <a:pt x="1168" y="431"/>
                  </a:lnTo>
                  <a:lnTo>
                    <a:pt x="1168" y="14249"/>
                  </a:lnTo>
                  <a:lnTo>
                    <a:pt x="327101" y="14249"/>
                  </a:lnTo>
                  <a:lnTo>
                    <a:pt x="327101" y="431"/>
                  </a:lnTo>
                  <a:close/>
                </a:path>
                <a:path w="758825" h="120650">
                  <a:moveTo>
                    <a:pt x="379768" y="106514"/>
                  </a:moveTo>
                  <a:lnTo>
                    <a:pt x="220230" y="106514"/>
                  </a:lnTo>
                  <a:lnTo>
                    <a:pt x="220230" y="120332"/>
                  </a:lnTo>
                  <a:lnTo>
                    <a:pt x="379768" y="120332"/>
                  </a:lnTo>
                  <a:lnTo>
                    <a:pt x="379768" y="106514"/>
                  </a:lnTo>
                  <a:close/>
                </a:path>
                <a:path w="758825" h="120650">
                  <a:moveTo>
                    <a:pt x="380428" y="68160"/>
                  </a:moveTo>
                  <a:lnTo>
                    <a:pt x="203415" y="68160"/>
                  </a:lnTo>
                  <a:lnTo>
                    <a:pt x="203415" y="81978"/>
                  </a:lnTo>
                  <a:lnTo>
                    <a:pt x="380428" y="81978"/>
                  </a:lnTo>
                  <a:lnTo>
                    <a:pt x="380428" y="68160"/>
                  </a:lnTo>
                  <a:close/>
                </a:path>
                <a:path w="758825" h="120650">
                  <a:moveTo>
                    <a:pt x="656132" y="33337"/>
                  </a:moveTo>
                  <a:lnTo>
                    <a:pt x="378231" y="33337"/>
                  </a:lnTo>
                  <a:lnTo>
                    <a:pt x="378231" y="47155"/>
                  </a:lnTo>
                  <a:lnTo>
                    <a:pt x="656132" y="47155"/>
                  </a:lnTo>
                  <a:lnTo>
                    <a:pt x="656132" y="33337"/>
                  </a:lnTo>
                  <a:close/>
                </a:path>
                <a:path w="758825" h="120650">
                  <a:moveTo>
                    <a:pt x="705345" y="0"/>
                  </a:moveTo>
                  <a:lnTo>
                    <a:pt x="379412" y="0"/>
                  </a:lnTo>
                  <a:lnTo>
                    <a:pt x="379412" y="13817"/>
                  </a:lnTo>
                  <a:lnTo>
                    <a:pt x="705345" y="13817"/>
                  </a:lnTo>
                  <a:lnTo>
                    <a:pt x="705345" y="0"/>
                  </a:lnTo>
                  <a:close/>
                </a:path>
                <a:path w="758825" h="120650">
                  <a:moveTo>
                    <a:pt x="757999" y="106095"/>
                  </a:moveTo>
                  <a:lnTo>
                    <a:pt x="598462" y="106095"/>
                  </a:lnTo>
                  <a:lnTo>
                    <a:pt x="598462" y="119913"/>
                  </a:lnTo>
                  <a:lnTo>
                    <a:pt x="757999" y="119913"/>
                  </a:lnTo>
                  <a:lnTo>
                    <a:pt x="757999" y="106095"/>
                  </a:lnTo>
                  <a:close/>
                </a:path>
                <a:path w="758825" h="120650">
                  <a:moveTo>
                    <a:pt x="758659" y="67729"/>
                  </a:moveTo>
                  <a:lnTo>
                    <a:pt x="581647" y="67729"/>
                  </a:lnTo>
                  <a:lnTo>
                    <a:pt x="581647" y="81546"/>
                  </a:lnTo>
                  <a:lnTo>
                    <a:pt x="758659" y="81546"/>
                  </a:lnTo>
                  <a:lnTo>
                    <a:pt x="758659" y="67729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1">
              <a:extLst>
                <a:ext uri="{FF2B5EF4-FFF2-40B4-BE49-F238E27FC236}">
                  <a16:creationId xmlns:a16="http://schemas.microsoft.com/office/drawing/2014/main" id="{0474B3AF-CC4C-9856-D4BC-01C6F20340EA}"/>
                </a:ext>
              </a:extLst>
            </p:cNvPr>
            <p:cNvSpPr/>
            <p:nvPr/>
          </p:nvSpPr>
          <p:spPr>
            <a:xfrm>
              <a:off x="1503415" y="674562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2">
              <a:extLst>
                <a:ext uri="{FF2B5EF4-FFF2-40B4-BE49-F238E27FC236}">
                  <a16:creationId xmlns:a16="http://schemas.microsoft.com/office/drawing/2014/main" id="{24714B2D-80CF-9C63-C18A-AE3B2AFB76BC}"/>
                </a:ext>
              </a:extLst>
            </p:cNvPr>
            <p:cNvSpPr/>
            <p:nvPr/>
          </p:nvSpPr>
          <p:spPr>
            <a:xfrm>
              <a:off x="1550272" y="6745622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19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3">
              <a:extLst>
                <a:ext uri="{FF2B5EF4-FFF2-40B4-BE49-F238E27FC236}">
                  <a16:creationId xmlns:a16="http://schemas.microsoft.com/office/drawing/2014/main" id="{52A43A4F-5E6B-0817-4BE5-F2EFE05E440F}"/>
                </a:ext>
              </a:extLst>
            </p:cNvPr>
            <p:cNvSpPr/>
            <p:nvPr/>
          </p:nvSpPr>
          <p:spPr>
            <a:xfrm>
              <a:off x="2246734" y="674562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4">
              <a:extLst>
                <a:ext uri="{FF2B5EF4-FFF2-40B4-BE49-F238E27FC236}">
                  <a16:creationId xmlns:a16="http://schemas.microsoft.com/office/drawing/2014/main" id="{B506C5B7-DC83-40A6-5EBC-F9E45D3C6F86}"/>
                </a:ext>
              </a:extLst>
            </p:cNvPr>
            <p:cNvSpPr/>
            <p:nvPr/>
          </p:nvSpPr>
          <p:spPr>
            <a:xfrm>
              <a:off x="1503415" y="678087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5">
              <a:extLst>
                <a:ext uri="{FF2B5EF4-FFF2-40B4-BE49-F238E27FC236}">
                  <a16:creationId xmlns:a16="http://schemas.microsoft.com/office/drawing/2014/main" id="{BD5DD7BD-6781-A27D-E791-A642FC658C7A}"/>
                </a:ext>
              </a:extLst>
            </p:cNvPr>
            <p:cNvSpPr/>
            <p:nvPr/>
          </p:nvSpPr>
          <p:spPr>
            <a:xfrm>
              <a:off x="1550272" y="6780874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19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6">
              <a:extLst>
                <a:ext uri="{FF2B5EF4-FFF2-40B4-BE49-F238E27FC236}">
                  <a16:creationId xmlns:a16="http://schemas.microsoft.com/office/drawing/2014/main" id="{4C7DC679-3D1E-215C-C4B0-F6EE1C096AAB}"/>
                </a:ext>
              </a:extLst>
            </p:cNvPr>
            <p:cNvSpPr/>
            <p:nvPr/>
          </p:nvSpPr>
          <p:spPr>
            <a:xfrm>
              <a:off x="2246734" y="678087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7">
              <a:extLst>
                <a:ext uri="{FF2B5EF4-FFF2-40B4-BE49-F238E27FC236}">
                  <a16:creationId xmlns:a16="http://schemas.microsoft.com/office/drawing/2014/main" id="{66018C39-D93B-7CF8-FFED-DE64BF46B36B}"/>
                </a:ext>
              </a:extLst>
            </p:cNvPr>
            <p:cNvSpPr/>
            <p:nvPr/>
          </p:nvSpPr>
          <p:spPr>
            <a:xfrm>
              <a:off x="1503415" y="681604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8">
              <a:extLst>
                <a:ext uri="{FF2B5EF4-FFF2-40B4-BE49-F238E27FC236}">
                  <a16:creationId xmlns:a16="http://schemas.microsoft.com/office/drawing/2014/main" id="{6A6F9706-1854-3D84-D017-3FCE5F9CF043}"/>
                </a:ext>
              </a:extLst>
            </p:cNvPr>
            <p:cNvSpPr/>
            <p:nvPr/>
          </p:nvSpPr>
          <p:spPr>
            <a:xfrm>
              <a:off x="1550272" y="6816043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19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69">
              <a:extLst>
                <a:ext uri="{FF2B5EF4-FFF2-40B4-BE49-F238E27FC236}">
                  <a16:creationId xmlns:a16="http://schemas.microsoft.com/office/drawing/2014/main" id="{6B0505FB-1309-9CFC-AA18-AF0A69911E37}"/>
                </a:ext>
              </a:extLst>
            </p:cNvPr>
            <p:cNvSpPr/>
            <p:nvPr/>
          </p:nvSpPr>
          <p:spPr>
            <a:xfrm>
              <a:off x="2246734" y="681604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0">
              <a:extLst>
                <a:ext uri="{FF2B5EF4-FFF2-40B4-BE49-F238E27FC236}">
                  <a16:creationId xmlns:a16="http://schemas.microsoft.com/office/drawing/2014/main" id="{41809931-5DCF-AF73-88B0-93E220B0D119}"/>
                </a:ext>
              </a:extLst>
            </p:cNvPr>
            <p:cNvSpPr/>
            <p:nvPr/>
          </p:nvSpPr>
          <p:spPr>
            <a:xfrm>
              <a:off x="1503415" y="68527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1">
              <a:extLst>
                <a:ext uri="{FF2B5EF4-FFF2-40B4-BE49-F238E27FC236}">
                  <a16:creationId xmlns:a16="http://schemas.microsoft.com/office/drawing/2014/main" id="{D89AB0B2-B982-033E-C019-C06CE2D88E84}"/>
                </a:ext>
              </a:extLst>
            </p:cNvPr>
            <p:cNvSpPr/>
            <p:nvPr/>
          </p:nvSpPr>
          <p:spPr>
            <a:xfrm>
              <a:off x="1550272" y="6852785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19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2">
              <a:extLst>
                <a:ext uri="{FF2B5EF4-FFF2-40B4-BE49-F238E27FC236}">
                  <a16:creationId xmlns:a16="http://schemas.microsoft.com/office/drawing/2014/main" id="{9713D23A-815F-DB62-A5EE-B015B05D6386}"/>
                </a:ext>
              </a:extLst>
            </p:cNvPr>
            <p:cNvSpPr/>
            <p:nvPr/>
          </p:nvSpPr>
          <p:spPr>
            <a:xfrm>
              <a:off x="2246734" y="68527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3">
              <a:extLst>
                <a:ext uri="{FF2B5EF4-FFF2-40B4-BE49-F238E27FC236}">
                  <a16:creationId xmlns:a16="http://schemas.microsoft.com/office/drawing/2014/main" id="{80B38551-1977-4552-EDA6-033A1FFA595E}"/>
                </a:ext>
              </a:extLst>
            </p:cNvPr>
            <p:cNvSpPr/>
            <p:nvPr/>
          </p:nvSpPr>
          <p:spPr>
            <a:xfrm>
              <a:off x="2259097" y="674387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4">
              <a:extLst>
                <a:ext uri="{FF2B5EF4-FFF2-40B4-BE49-F238E27FC236}">
                  <a16:creationId xmlns:a16="http://schemas.microsoft.com/office/drawing/2014/main" id="{68FEEE18-E0D1-A16F-F51F-5D804DA0C634}"/>
                </a:ext>
              </a:extLst>
            </p:cNvPr>
            <p:cNvSpPr/>
            <p:nvPr/>
          </p:nvSpPr>
          <p:spPr>
            <a:xfrm>
              <a:off x="2306067" y="6743876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5">
              <a:extLst>
                <a:ext uri="{FF2B5EF4-FFF2-40B4-BE49-F238E27FC236}">
                  <a16:creationId xmlns:a16="http://schemas.microsoft.com/office/drawing/2014/main" id="{33BAF9B2-F606-0FD7-624F-7BD4CB7641CC}"/>
                </a:ext>
              </a:extLst>
            </p:cNvPr>
            <p:cNvSpPr/>
            <p:nvPr/>
          </p:nvSpPr>
          <p:spPr>
            <a:xfrm>
              <a:off x="2623781" y="674387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6">
              <a:extLst>
                <a:ext uri="{FF2B5EF4-FFF2-40B4-BE49-F238E27FC236}">
                  <a16:creationId xmlns:a16="http://schemas.microsoft.com/office/drawing/2014/main" id="{26C9809A-C6D4-12EB-A58A-ED819E053DCE}"/>
                </a:ext>
              </a:extLst>
            </p:cNvPr>
            <p:cNvSpPr/>
            <p:nvPr/>
          </p:nvSpPr>
          <p:spPr>
            <a:xfrm>
              <a:off x="2259097" y="677956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7">
              <a:extLst>
                <a:ext uri="{FF2B5EF4-FFF2-40B4-BE49-F238E27FC236}">
                  <a16:creationId xmlns:a16="http://schemas.microsoft.com/office/drawing/2014/main" id="{21A30AA4-06E9-DA3F-23E4-25094C5ADCDD}"/>
                </a:ext>
              </a:extLst>
            </p:cNvPr>
            <p:cNvSpPr/>
            <p:nvPr/>
          </p:nvSpPr>
          <p:spPr>
            <a:xfrm>
              <a:off x="2306067" y="677956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8">
              <a:extLst>
                <a:ext uri="{FF2B5EF4-FFF2-40B4-BE49-F238E27FC236}">
                  <a16:creationId xmlns:a16="http://schemas.microsoft.com/office/drawing/2014/main" id="{8E14712C-A154-5682-2C8E-5AB5D19100D1}"/>
                </a:ext>
              </a:extLst>
            </p:cNvPr>
            <p:cNvSpPr/>
            <p:nvPr/>
          </p:nvSpPr>
          <p:spPr>
            <a:xfrm>
              <a:off x="2623781" y="677956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79">
              <a:extLst>
                <a:ext uri="{FF2B5EF4-FFF2-40B4-BE49-F238E27FC236}">
                  <a16:creationId xmlns:a16="http://schemas.microsoft.com/office/drawing/2014/main" id="{3F369957-0BD5-885B-7CD7-FDD9BBBF922F}"/>
                </a:ext>
              </a:extLst>
            </p:cNvPr>
            <p:cNvSpPr/>
            <p:nvPr/>
          </p:nvSpPr>
          <p:spPr>
            <a:xfrm>
              <a:off x="2259097" y="68147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0">
              <a:extLst>
                <a:ext uri="{FF2B5EF4-FFF2-40B4-BE49-F238E27FC236}">
                  <a16:creationId xmlns:a16="http://schemas.microsoft.com/office/drawing/2014/main" id="{C0E4EDEC-A98F-D1A7-FA83-7064FD526575}"/>
                </a:ext>
              </a:extLst>
            </p:cNvPr>
            <p:cNvSpPr/>
            <p:nvPr/>
          </p:nvSpPr>
          <p:spPr>
            <a:xfrm>
              <a:off x="2306067" y="681477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1">
              <a:extLst>
                <a:ext uri="{FF2B5EF4-FFF2-40B4-BE49-F238E27FC236}">
                  <a16:creationId xmlns:a16="http://schemas.microsoft.com/office/drawing/2014/main" id="{ED1E4E40-06EE-D43F-B961-E98B5FB55A04}"/>
                </a:ext>
              </a:extLst>
            </p:cNvPr>
            <p:cNvSpPr/>
            <p:nvPr/>
          </p:nvSpPr>
          <p:spPr>
            <a:xfrm>
              <a:off x="2623781" y="68147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2">
              <a:extLst>
                <a:ext uri="{FF2B5EF4-FFF2-40B4-BE49-F238E27FC236}">
                  <a16:creationId xmlns:a16="http://schemas.microsoft.com/office/drawing/2014/main" id="{884C3916-9D5C-2FBB-8647-0DAE3C4951D2}"/>
                </a:ext>
              </a:extLst>
            </p:cNvPr>
            <p:cNvSpPr/>
            <p:nvPr/>
          </p:nvSpPr>
          <p:spPr>
            <a:xfrm>
              <a:off x="2259097" y="68543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3">
              <a:extLst>
                <a:ext uri="{FF2B5EF4-FFF2-40B4-BE49-F238E27FC236}">
                  <a16:creationId xmlns:a16="http://schemas.microsoft.com/office/drawing/2014/main" id="{BE342938-4E5C-2A9E-FA06-F88EF809D51D}"/>
                </a:ext>
              </a:extLst>
            </p:cNvPr>
            <p:cNvSpPr/>
            <p:nvPr/>
          </p:nvSpPr>
          <p:spPr>
            <a:xfrm>
              <a:off x="2306067" y="6854391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4">
              <a:extLst>
                <a:ext uri="{FF2B5EF4-FFF2-40B4-BE49-F238E27FC236}">
                  <a16:creationId xmlns:a16="http://schemas.microsoft.com/office/drawing/2014/main" id="{3779F7EF-E51D-2967-E1D1-84F52DFE98E7}"/>
                </a:ext>
              </a:extLst>
            </p:cNvPr>
            <p:cNvSpPr/>
            <p:nvPr/>
          </p:nvSpPr>
          <p:spPr>
            <a:xfrm>
              <a:off x="2623781" y="68543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5">
              <a:extLst>
                <a:ext uri="{FF2B5EF4-FFF2-40B4-BE49-F238E27FC236}">
                  <a16:creationId xmlns:a16="http://schemas.microsoft.com/office/drawing/2014/main" id="{DB623DCA-8BFA-401F-5E0A-815F1A30BA9F}"/>
                </a:ext>
              </a:extLst>
            </p:cNvPr>
            <p:cNvSpPr/>
            <p:nvPr/>
          </p:nvSpPr>
          <p:spPr>
            <a:xfrm>
              <a:off x="1127196" y="674398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6">
              <a:extLst>
                <a:ext uri="{FF2B5EF4-FFF2-40B4-BE49-F238E27FC236}">
                  <a16:creationId xmlns:a16="http://schemas.microsoft.com/office/drawing/2014/main" id="{33296ACE-E9D7-DB4D-1F8A-61D423A84BAD}"/>
                </a:ext>
              </a:extLst>
            </p:cNvPr>
            <p:cNvSpPr/>
            <p:nvPr/>
          </p:nvSpPr>
          <p:spPr>
            <a:xfrm>
              <a:off x="1173961" y="6743987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5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7">
              <a:extLst>
                <a:ext uri="{FF2B5EF4-FFF2-40B4-BE49-F238E27FC236}">
                  <a16:creationId xmlns:a16="http://schemas.microsoft.com/office/drawing/2014/main" id="{8DFFA112-9B6C-2C48-26F9-6ACF92C6DBFD}"/>
                </a:ext>
              </a:extLst>
            </p:cNvPr>
            <p:cNvSpPr/>
            <p:nvPr/>
          </p:nvSpPr>
          <p:spPr>
            <a:xfrm>
              <a:off x="1489631" y="674398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8">
              <a:extLst>
                <a:ext uri="{FF2B5EF4-FFF2-40B4-BE49-F238E27FC236}">
                  <a16:creationId xmlns:a16="http://schemas.microsoft.com/office/drawing/2014/main" id="{B7A09DFD-8F40-E2A7-C100-49A116F6EE3C}"/>
                </a:ext>
              </a:extLst>
            </p:cNvPr>
            <p:cNvSpPr/>
            <p:nvPr/>
          </p:nvSpPr>
          <p:spPr>
            <a:xfrm>
              <a:off x="1127196" y="678094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89">
              <a:extLst>
                <a:ext uri="{FF2B5EF4-FFF2-40B4-BE49-F238E27FC236}">
                  <a16:creationId xmlns:a16="http://schemas.microsoft.com/office/drawing/2014/main" id="{34DCA427-519E-DB3E-E3FD-A648192FF0D3}"/>
                </a:ext>
              </a:extLst>
            </p:cNvPr>
            <p:cNvSpPr/>
            <p:nvPr/>
          </p:nvSpPr>
          <p:spPr>
            <a:xfrm>
              <a:off x="1173961" y="6780947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5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0">
              <a:extLst>
                <a:ext uri="{FF2B5EF4-FFF2-40B4-BE49-F238E27FC236}">
                  <a16:creationId xmlns:a16="http://schemas.microsoft.com/office/drawing/2014/main" id="{18FB19C9-83EE-A251-CF07-C9A1DAB00351}"/>
                </a:ext>
              </a:extLst>
            </p:cNvPr>
            <p:cNvSpPr/>
            <p:nvPr/>
          </p:nvSpPr>
          <p:spPr>
            <a:xfrm>
              <a:off x="1489631" y="678094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1">
              <a:extLst>
                <a:ext uri="{FF2B5EF4-FFF2-40B4-BE49-F238E27FC236}">
                  <a16:creationId xmlns:a16="http://schemas.microsoft.com/office/drawing/2014/main" id="{658AE87D-D39B-80B5-E8EA-0EBD70E10AF4}"/>
                </a:ext>
              </a:extLst>
            </p:cNvPr>
            <p:cNvSpPr/>
            <p:nvPr/>
          </p:nvSpPr>
          <p:spPr>
            <a:xfrm>
              <a:off x="1127196" y="68129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2">
              <a:extLst>
                <a:ext uri="{FF2B5EF4-FFF2-40B4-BE49-F238E27FC236}">
                  <a16:creationId xmlns:a16="http://schemas.microsoft.com/office/drawing/2014/main" id="{AADA6525-6270-069D-7F19-9AFE976BD5EF}"/>
                </a:ext>
              </a:extLst>
            </p:cNvPr>
            <p:cNvSpPr/>
            <p:nvPr/>
          </p:nvSpPr>
          <p:spPr>
            <a:xfrm>
              <a:off x="1173961" y="6812911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5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3">
              <a:extLst>
                <a:ext uri="{FF2B5EF4-FFF2-40B4-BE49-F238E27FC236}">
                  <a16:creationId xmlns:a16="http://schemas.microsoft.com/office/drawing/2014/main" id="{C8B2F859-6D7F-1024-2667-6A5146A00D8C}"/>
                </a:ext>
              </a:extLst>
            </p:cNvPr>
            <p:cNvSpPr/>
            <p:nvPr/>
          </p:nvSpPr>
          <p:spPr>
            <a:xfrm>
              <a:off x="1489631" y="68129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4">
              <a:extLst>
                <a:ext uri="{FF2B5EF4-FFF2-40B4-BE49-F238E27FC236}">
                  <a16:creationId xmlns:a16="http://schemas.microsoft.com/office/drawing/2014/main" id="{86E6F4A6-55D6-C840-162C-29E18F326810}"/>
                </a:ext>
              </a:extLst>
            </p:cNvPr>
            <p:cNvSpPr/>
            <p:nvPr/>
          </p:nvSpPr>
          <p:spPr>
            <a:xfrm>
              <a:off x="1127196" y="68488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5">
              <a:extLst>
                <a:ext uri="{FF2B5EF4-FFF2-40B4-BE49-F238E27FC236}">
                  <a16:creationId xmlns:a16="http://schemas.microsoft.com/office/drawing/2014/main" id="{434F6045-2497-8CC5-AACB-5430AAF44044}"/>
                </a:ext>
              </a:extLst>
            </p:cNvPr>
            <p:cNvSpPr/>
            <p:nvPr/>
          </p:nvSpPr>
          <p:spPr>
            <a:xfrm>
              <a:off x="1173961" y="6848872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5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6">
              <a:extLst>
                <a:ext uri="{FF2B5EF4-FFF2-40B4-BE49-F238E27FC236}">
                  <a16:creationId xmlns:a16="http://schemas.microsoft.com/office/drawing/2014/main" id="{74A96070-0BC2-C71E-57DF-3A29899AAC72}"/>
                </a:ext>
              </a:extLst>
            </p:cNvPr>
            <p:cNvSpPr/>
            <p:nvPr/>
          </p:nvSpPr>
          <p:spPr>
            <a:xfrm>
              <a:off x="1489631" y="68488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7">
              <a:extLst>
                <a:ext uri="{FF2B5EF4-FFF2-40B4-BE49-F238E27FC236}">
                  <a16:creationId xmlns:a16="http://schemas.microsoft.com/office/drawing/2014/main" id="{11FDF1F1-2F32-10B0-8E00-5772DEEC0AC1}"/>
                </a:ext>
              </a:extLst>
            </p:cNvPr>
            <p:cNvSpPr/>
            <p:nvPr/>
          </p:nvSpPr>
          <p:spPr>
            <a:xfrm>
              <a:off x="1111694" y="6720323"/>
              <a:ext cx="1555115" cy="154305"/>
            </a:xfrm>
            <a:custGeom>
              <a:avLst/>
              <a:gdLst/>
              <a:ahLst/>
              <a:cxnLst/>
              <a:rect l="l" t="t" r="r" b="b"/>
              <a:pathLst>
                <a:path w="1555114" h="154304">
                  <a:moveTo>
                    <a:pt x="1554657" y="153758"/>
                  </a:moveTo>
                  <a:lnTo>
                    <a:pt x="0" y="153758"/>
                  </a:lnTo>
                  <a:lnTo>
                    <a:pt x="0" y="0"/>
                  </a:lnTo>
                  <a:lnTo>
                    <a:pt x="1554657" y="0"/>
                  </a:lnTo>
                  <a:lnTo>
                    <a:pt x="1554657" y="153758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8">
              <a:extLst>
                <a:ext uri="{FF2B5EF4-FFF2-40B4-BE49-F238E27FC236}">
                  <a16:creationId xmlns:a16="http://schemas.microsoft.com/office/drawing/2014/main" id="{03EC6AFF-AA77-5F70-0C19-211D0973DD9F}"/>
                </a:ext>
              </a:extLst>
            </p:cNvPr>
            <p:cNvSpPr/>
            <p:nvPr/>
          </p:nvSpPr>
          <p:spPr>
            <a:xfrm>
              <a:off x="1773279" y="5518828"/>
              <a:ext cx="3997960" cy="0"/>
            </a:xfrm>
            <a:custGeom>
              <a:avLst/>
              <a:gdLst/>
              <a:ahLst/>
              <a:cxnLst/>
              <a:rect l="l" t="t" r="r" b="b"/>
              <a:pathLst>
                <a:path w="3997960">
                  <a:moveTo>
                    <a:pt x="0" y="0"/>
                  </a:moveTo>
                  <a:lnTo>
                    <a:pt x="3997426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099">
              <a:extLst>
                <a:ext uri="{FF2B5EF4-FFF2-40B4-BE49-F238E27FC236}">
                  <a16:creationId xmlns:a16="http://schemas.microsoft.com/office/drawing/2014/main" id="{E521694D-E9F1-14EA-5B03-B59C3E239EA8}"/>
                </a:ext>
              </a:extLst>
            </p:cNvPr>
            <p:cNvSpPr/>
            <p:nvPr/>
          </p:nvSpPr>
          <p:spPr>
            <a:xfrm>
              <a:off x="5770707" y="5278934"/>
              <a:ext cx="0" cy="244475"/>
            </a:xfrm>
            <a:custGeom>
              <a:avLst/>
              <a:gdLst/>
              <a:ahLst/>
              <a:cxnLst/>
              <a:rect l="l" t="t" r="r" b="b"/>
              <a:pathLst>
                <a:path h="244475">
                  <a:moveTo>
                    <a:pt x="0" y="244322"/>
                  </a:moveTo>
                  <a:lnTo>
                    <a:pt x="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0">
              <a:extLst>
                <a:ext uri="{FF2B5EF4-FFF2-40B4-BE49-F238E27FC236}">
                  <a16:creationId xmlns:a16="http://schemas.microsoft.com/office/drawing/2014/main" id="{40198694-B70E-B9B6-F929-4BAB2F3959C9}"/>
                </a:ext>
              </a:extLst>
            </p:cNvPr>
            <p:cNvSpPr/>
            <p:nvPr/>
          </p:nvSpPr>
          <p:spPr>
            <a:xfrm>
              <a:off x="1773279" y="550815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0"/>
                  </a:moveTo>
                  <a:lnTo>
                    <a:pt x="0" y="15091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1">
              <a:extLst>
                <a:ext uri="{FF2B5EF4-FFF2-40B4-BE49-F238E27FC236}">
                  <a16:creationId xmlns:a16="http://schemas.microsoft.com/office/drawing/2014/main" id="{B1917DD0-D70E-2945-13E0-FA43B9E42547}"/>
                </a:ext>
              </a:extLst>
            </p:cNvPr>
            <p:cNvSpPr/>
            <p:nvPr/>
          </p:nvSpPr>
          <p:spPr>
            <a:xfrm>
              <a:off x="1744361" y="5643782"/>
              <a:ext cx="58419" cy="52069"/>
            </a:xfrm>
            <a:custGeom>
              <a:avLst/>
              <a:gdLst/>
              <a:ahLst/>
              <a:cxnLst/>
              <a:rect l="l" t="t" r="r" b="b"/>
              <a:pathLst>
                <a:path w="58419" h="52070">
                  <a:moveTo>
                    <a:pt x="57823" y="0"/>
                  </a:moveTo>
                  <a:lnTo>
                    <a:pt x="28917" y="10464"/>
                  </a:lnTo>
                  <a:lnTo>
                    <a:pt x="0" y="0"/>
                  </a:lnTo>
                  <a:lnTo>
                    <a:pt x="8504" y="11297"/>
                  </a:lnTo>
                  <a:lnTo>
                    <a:pt x="16402" y="24493"/>
                  </a:lnTo>
                  <a:lnTo>
                    <a:pt x="23327" y="38435"/>
                  </a:lnTo>
                  <a:lnTo>
                    <a:pt x="28917" y="51968"/>
                  </a:lnTo>
                  <a:lnTo>
                    <a:pt x="34507" y="38435"/>
                  </a:lnTo>
                  <a:lnTo>
                    <a:pt x="41432" y="24493"/>
                  </a:lnTo>
                  <a:lnTo>
                    <a:pt x="49325" y="11297"/>
                  </a:lnTo>
                  <a:lnTo>
                    <a:pt x="57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3" name="object 1102">
            <a:extLst>
              <a:ext uri="{FF2B5EF4-FFF2-40B4-BE49-F238E27FC236}">
                <a16:creationId xmlns:a16="http://schemas.microsoft.com/office/drawing/2014/main" id="{6944E221-7B7F-2D2F-DDCB-8E53B99478FC}"/>
              </a:ext>
            </a:extLst>
          </p:cNvPr>
          <p:cNvSpPr txBox="1"/>
          <p:nvPr/>
        </p:nvSpPr>
        <p:spPr>
          <a:xfrm>
            <a:off x="5396665" y="5247007"/>
            <a:ext cx="461009" cy="342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780" algn="ctr">
              <a:lnSpc>
                <a:spcPct val="104200"/>
              </a:lnSpc>
              <a:spcBef>
                <a:spcPts val="95"/>
              </a:spcBef>
            </a:pPr>
            <a:r>
              <a:rPr sz="500" spc="-10" dirty="0">
                <a:latin typeface="Lucida Sans"/>
                <a:cs typeface="Lucida Sans"/>
              </a:rPr>
              <a:t>Concatenated</a:t>
            </a:r>
            <a:r>
              <a:rPr sz="500" spc="500" dirty="0">
                <a:latin typeface="Lucida Sans"/>
                <a:cs typeface="Lucida Sans"/>
              </a:rPr>
              <a:t> </a:t>
            </a:r>
            <a:r>
              <a:rPr sz="500" spc="-10" dirty="0">
                <a:latin typeface="Lucida Sans"/>
                <a:cs typeface="Lucida Sans"/>
              </a:rPr>
              <a:t>MSA-</a:t>
            </a:r>
            <a:r>
              <a:rPr sz="500" spc="-125" dirty="0">
                <a:latin typeface="Lucida Sans"/>
                <a:cs typeface="Lucida Sans"/>
              </a:rPr>
              <a:t>1</a:t>
            </a:r>
            <a:r>
              <a:rPr sz="500" dirty="0">
                <a:latin typeface="Lucida Sans"/>
                <a:cs typeface="Lucida Sans"/>
              </a:rPr>
              <a:t> </a:t>
            </a:r>
            <a:r>
              <a:rPr sz="500" spc="-25" dirty="0">
                <a:latin typeface="Lucida Sans"/>
                <a:cs typeface="Lucida Sans"/>
              </a:rPr>
              <a:t>and</a:t>
            </a:r>
            <a:endParaRPr sz="500">
              <a:latin typeface="Lucida Sans"/>
              <a:cs typeface="Lucida Sans"/>
            </a:endParaRPr>
          </a:p>
          <a:p>
            <a:pPr marL="16510" marR="5080" algn="ctr">
              <a:lnSpc>
                <a:spcPct val="104200"/>
              </a:lnSpc>
            </a:pPr>
            <a:r>
              <a:rPr sz="500" spc="-20" dirty="0">
                <a:latin typeface="Lucida Sans"/>
                <a:cs typeface="Lucida Sans"/>
              </a:rPr>
              <a:t>its </a:t>
            </a:r>
            <a:r>
              <a:rPr sz="500" spc="-10" dirty="0">
                <a:latin typeface="Lucida Sans"/>
                <a:cs typeface="Lucida Sans"/>
              </a:rPr>
              <a:t>component</a:t>
            </a:r>
            <a:r>
              <a:rPr sz="500" spc="500" dirty="0">
                <a:latin typeface="Lucida Sans"/>
                <a:cs typeface="Lucida Sans"/>
              </a:rPr>
              <a:t> </a:t>
            </a:r>
            <a:r>
              <a:rPr sz="500" spc="-20" dirty="0">
                <a:latin typeface="Lucida Sans"/>
                <a:cs typeface="Lucida Sans"/>
              </a:rPr>
              <a:t>MSAs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1104" name="object 1103">
            <a:extLst>
              <a:ext uri="{FF2B5EF4-FFF2-40B4-BE49-F238E27FC236}">
                <a16:creationId xmlns:a16="http://schemas.microsoft.com/office/drawing/2014/main" id="{579D1462-D338-4351-1494-39D8196A1A97}"/>
              </a:ext>
            </a:extLst>
          </p:cNvPr>
          <p:cNvGrpSpPr/>
          <p:nvPr/>
        </p:nvGrpSpPr>
        <p:grpSpPr>
          <a:xfrm>
            <a:off x="7414813" y="5447753"/>
            <a:ext cx="10160" cy="661035"/>
            <a:chOff x="5278715" y="5964913"/>
            <a:chExt cx="10160" cy="661035"/>
          </a:xfrm>
        </p:grpSpPr>
        <p:sp>
          <p:nvSpPr>
            <p:cNvPr id="1105" name="object 1104">
              <a:extLst>
                <a:ext uri="{FF2B5EF4-FFF2-40B4-BE49-F238E27FC236}">
                  <a16:creationId xmlns:a16="http://schemas.microsoft.com/office/drawing/2014/main" id="{E58A1763-359C-07B9-7C93-D5E8591EA00E}"/>
                </a:ext>
              </a:extLst>
            </p:cNvPr>
            <p:cNvSpPr/>
            <p:nvPr/>
          </p:nvSpPr>
          <p:spPr>
            <a:xfrm>
              <a:off x="5283780" y="5964914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0"/>
                  </a:moveTo>
                  <a:lnTo>
                    <a:pt x="0" y="66102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5">
              <a:extLst>
                <a:ext uri="{FF2B5EF4-FFF2-40B4-BE49-F238E27FC236}">
                  <a16:creationId xmlns:a16="http://schemas.microsoft.com/office/drawing/2014/main" id="{0993AEE9-05B9-296E-FD86-2042054E7BB3}"/>
                </a:ext>
              </a:extLst>
            </p:cNvPr>
            <p:cNvSpPr/>
            <p:nvPr/>
          </p:nvSpPr>
          <p:spPr>
            <a:xfrm>
              <a:off x="5283783" y="5964913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59">
                  <a:moveTo>
                    <a:pt x="0" y="0"/>
                  </a:moveTo>
                  <a:lnTo>
                    <a:pt x="0" y="632409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7" name="object 1106">
            <a:extLst>
              <a:ext uri="{FF2B5EF4-FFF2-40B4-BE49-F238E27FC236}">
                <a16:creationId xmlns:a16="http://schemas.microsoft.com/office/drawing/2014/main" id="{5F2BE68C-452E-C792-9988-76DC47B83C4C}"/>
              </a:ext>
            </a:extLst>
          </p:cNvPr>
          <p:cNvGrpSpPr/>
          <p:nvPr/>
        </p:nvGrpSpPr>
        <p:grpSpPr>
          <a:xfrm>
            <a:off x="5858341" y="5906944"/>
            <a:ext cx="1578610" cy="201930"/>
            <a:chOff x="3722243" y="6424104"/>
            <a:chExt cx="1578610" cy="201930"/>
          </a:xfrm>
        </p:grpSpPr>
        <p:sp>
          <p:nvSpPr>
            <p:cNvPr id="1108" name="object 1107">
              <a:extLst>
                <a:ext uri="{FF2B5EF4-FFF2-40B4-BE49-F238E27FC236}">
                  <a16:creationId xmlns:a16="http://schemas.microsoft.com/office/drawing/2014/main" id="{E4F380DF-5341-0A26-0562-78EB9E7E477C}"/>
                </a:ext>
              </a:extLst>
            </p:cNvPr>
            <p:cNvSpPr/>
            <p:nvPr/>
          </p:nvSpPr>
          <p:spPr>
            <a:xfrm>
              <a:off x="4852365" y="6424561"/>
              <a:ext cx="382270" cy="123825"/>
            </a:xfrm>
            <a:custGeom>
              <a:avLst/>
              <a:gdLst/>
              <a:ahLst/>
              <a:cxnLst/>
              <a:rect l="l" t="t" r="r" b="b"/>
              <a:pathLst>
                <a:path w="382270" h="123825">
                  <a:moveTo>
                    <a:pt x="279374" y="74333"/>
                  </a:moveTo>
                  <a:lnTo>
                    <a:pt x="0" y="74333"/>
                  </a:lnTo>
                  <a:lnTo>
                    <a:pt x="0" y="88150"/>
                  </a:lnTo>
                  <a:lnTo>
                    <a:pt x="279374" y="88150"/>
                  </a:lnTo>
                  <a:lnTo>
                    <a:pt x="279374" y="74333"/>
                  </a:lnTo>
                  <a:close/>
                </a:path>
                <a:path w="382270" h="123825">
                  <a:moveTo>
                    <a:pt x="328053" y="0"/>
                  </a:moveTo>
                  <a:lnTo>
                    <a:pt x="2120" y="0"/>
                  </a:lnTo>
                  <a:lnTo>
                    <a:pt x="2120" y="13817"/>
                  </a:lnTo>
                  <a:lnTo>
                    <a:pt x="328053" y="13817"/>
                  </a:lnTo>
                  <a:lnTo>
                    <a:pt x="328053" y="0"/>
                  </a:lnTo>
                  <a:close/>
                </a:path>
                <a:path w="382270" h="123825">
                  <a:moveTo>
                    <a:pt x="329234" y="36639"/>
                  </a:moveTo>
                  <a:lnTo>
                    <a:pt x="3302" y="36639"/>
                  </a:lnTo>
                  <a:lnTo>
                    <a:pt x="3302" y="50457"/>
                  </a:lnTo>
                  <a:lnTo>
                    <a:pt x="329234" y="50457"/>
                  </a:lnTo>
                  <a:lnTo>
                    <a:pt x="329234" y="36639"/>
                  </a:lnTo>
                  <a:close/>
                </a:path>
                <a:path w="382270" h="123825">
                  <a:moveTo>
                    <a:pt x="381901" y="109905"/>
                  </a:moveTo>
                  <a:lnTo>
                    <a:pt x="102527" y="109905"/>
                  </a:lnTo>
                  <a:lnTo>
                    <a:pt x="102527" y="123723"/>
                  </a:lnTo>
                  <a:lnTo>
                    <a:pt x="381901" y="123723"/>
                  </a:lnTo>
                  <a:lnTo>
                    <a:pt x="381901" y="109905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8">
              <a:extLst>
                <a:ext uri="{FF2B5EF4-FFF2-40B4-BE49-F238E27FC236}">
                  <a16:creationId xmlns:a16="http://schemas.microsoft.com/office/drawing/2014/main" id="{6F5DA7AC-F604-8523-D800-E8163E88A1DB}"/>
                </a:ext>
              </a:extLst>
            </p:cNvPr>
            <p:cNvSpPr/>
            <p:nvPr/>
          </p:nvSpPr>
          <p:spPr>
            <a:xfrm>
              <a:off x="3722243" y="6424117"/>
              <a:ext cx="382270" cy="118745"/>
            </a:xfrm>
            <a:custGeom>
              <a:avLst/>
              <a:gdLst/>
              <a:ahLst/>
              <a:cxnLst/>
              <a:rect l="l" t="t" r="r" b="b"/>
              <a:pathLst>
                <a:path w="382270" h="118745">
                  <a:moveTo>
                    <a:pt x="279374" y="71374"/>
                  </a:moveTo>
                  <a:lnTo>
                    <a:pt x="0" y="71374"/>
                  </a:lnTo>
                  <a:lnTo>
                    <a:pt x="0" y="85191"/>
                  </a:lnTo>
                  <a:lnTo>
                    <a:pt x="279374" y="85191"/>
                  </a:lnTo>
                  <a:lnTo>
                    <a:pt x="279374" y="71374"/>
                  </a:lnTo>
                  <a:close/>
                </a:path>
                <a:path w="382270" h="118745">
                  <a:moveTo>
                    <a:pt x="304838" y="104635"/>
                  </a:moveTo>
                  <a:lnTo>
                    <a:pt x="97739" y="104635"/>
                  </a:lnTo>
                  <a:lnTo>
                    <a:pt x="97739" y="118452"/>
                  </a:lnTo>
                  <a:lnTo>
                    <a:pt x="304838" y="118452"/>
                  </a:lnTo>
                  <a:lnTo>
                    <a:pt x="304838" y="104635"/>
                  </a:lnTo>
                  <a:close/>
                </a:path>
                <a:path w="382270" h="118745">
                  <a:moveTo>
                    <a:pt x="377913" y="36741"/>
                  </a:moveTo>
                  <a:lnTo>
                    <a:pt x="186067" y="36741"/>
                  </a:lnTo>
                  <a:lnTo>
                    <a:pt x="186067" y="50558"/>
                  </a:lnTo>
                  <a:lnTo>
                    <a:pt x="377913" y="50558"/>
                  </a:lnTo>
                  <a:lnTo>
                    <a:pt x="377913" y="36741"/>
                  </a:lnTo>
                  <a:close/>
                </a:path>
                <a:path w="382270" h="118745">
                  <a:moveTo>
                    <a:pt x="382231" y="0"/>
                  </a:moveTo>
                  <a:lnTo>
                    <a:pt x="184683" y="0"/>
                  </a:lnTo>
                  <a:lnTo>
                    <a:pt x="184683" y="13817"/>
                  </a:lnTo>
                  <a:lnTo>
                    <a:pt x="382231" y="13817"/>
                  </a:lnTo>
                  <a:lnTo>
                    <a:pt x="382231" y="0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09">
              <a:extLst>
                <a:ext uri="{FF2B5EF4-FFF2-40B4-BE49-F238E27FC236}">
                  <a16:creationId xmlns:a16="http://schemas.microsoft.com/office/drawing/2014/main" id="{490F132E-5266-5703-2674-4099D46EA246}"/>
                </a:ext>
              </a:extLst>
            </p:cNvPr>
            <p:cNvSpPr/>
            <p:nvPr/>
          </p:nvSpPr>
          <p:spPr>
            <a:xfrm>
              <a:off x="4105973" y="6425399"/>
              <a:ext cx="746760" cy="120650"/>
            </a:xfrm>
            <a:custGeom>
              <a:avLst/>
              <a:gdLst/>
              <a:ahLst/>
              <a:cxnLst/>
              <a:rect l="l" t="t" r="r" b="b"/>
              <a:pathLst>
                <a:path w="746760" h="120650">
                  <a:moveTo>
                    <a:pt x="160756" y="106667"/>
                  </a:moveTo>
                  <a:lnTo>
                    <a:pt x="1219" y="106667"/>
                  </a:lnTo>
                  <a:lnTo>
                    <a:pt x="1219" y="120484"/>
                  </a:lnTo>
                  <a:lnTo>
                    <a:pt x="160756" y="120484"/>
                  </a:lnTo>
                  <a:lnTo>
                    <a:pt x="160756" y="106667"/>
                  </a:lnTo>
                  <a:close/>
                </a:path>
                <a:path w="746760" h="120650">
                  <a:moveTo>
                    <a:pt x="177012" y="72174"/>
                  </a:moveTo>
                  <a:lnTo>
                    <a:pt x="0" y="72174"/>
                  </a:lnTo>
                  <a:lnTo>
                    <a:pt x="0" y="85991"/>
                  </a:lnTo>
                  <a:lnTo>
                    <a:pt x="177012" y="85991"/>
                  </a:lnTo>
                  <a:lnTo>
                    <a:pt x="177012" y="72174"/>
                  </a:lnTo>
                  <a:close/>
                </a:path>
                <a:path w="746760" h="120650">
                  <a:moveTo>
                    <a:pt x="368782" y="1663"/>
                  </a:moveTo>
                  <a:lnTo>
                    <a:pt x="42849" y="1663"/>
                  </a:lnTo>
                  <a:lnTo>
                    <a:pt x="42849" y="15481"/>
                  </a:lnTo>
                  <a:lnTo>
                    <a:pt x="368782" y="15481"/>
                  </a:lnTo>
                  <a:lnTo>
                    <a:pt x="368782" y="1663"/>
                  </a:lnTo>
                  <a:close/>
                </a:path>
                <a:path w="746760" h="120650">
                  <a:moveTo>
                    <a:pt x="369722" y="34620"/>
                  </a:moveTo>
                  <a:lnTo>
                    <a:pt x="91821" y="34620"/>
                  </a:lnTo>
                  <a:lnTo>
                    <a:pt x="91821" y="48437"/>
                  </a:lnTo>
                  <a:lnTo>
                    <a:pt x="369722" y="48437"/>
                  </a:lnTo>
                  <a:lnTo>
                    <a:pt x="369722" y="34620"/>
                  </a:lnTo>
                  <a:close/>
                </a:path>
                <a:path w="746760" h="120650">
                  <a:moveTo>
                    <a:pt x="537591" y="105016"/>
                  </a:moveTo>
                  <a:lnTo>
                    <a:pt x="378053" y="105016"/>
                  </a:lnTo>
                  <a:lnTo>
                    <a:pt x="378053" y="118833"/>
                  </a:lnTo>
                  <a:lnTo>
                    <a:pt x="537591" y="118833"/>
                  </a:lnTo>
                  <a:lnTo>
                    <a:pt x="537591" y="105016"/>
                  </a:lnTo>
                  <a:close/>
                </a:path>
                <a:path w="746760" h="120650">
                  <a:moveTo>
                    <a:pt x="553847" y="70510"/>
                  </a:moveTo>
                  <a:lnTo>
                    <a:pt x="376834" y="70510"/>
                  </a:lnTo>
                  <a:lnTo>
                    <a:pt x="376834" y="84328"/>
                  </a:lnTo>
                  <a:lnTo>
                    <a:pt x="553847" y="84328"/>
                  </a:lnTo>
                  <a:lnTo>
                    <a:pt x="553847" y="70510"/>
                  </a:lnTo>
                  <a:close/>
                </a:path>
                <a:path w="746760" h="120650">
                  <a:moveTo>
                    <a:pt x="745617" y="0"/>
                  </a:moveTo>
                  <a:lnTo>
                    <a:pt x="419684" y="0"/>
                  </a:lnTo>
                  <a:lnTo>
                    <a:pt x="419684" y="13817"/>
                  </a:lnTo>
                  <a:lnTo>
                    <a:pt x="745617" y="13817"/>
                  </a:lnTo>
                  <a:lnTo>
                    <a:pt x="745617" y="0"/>
                  </a:lnTo>
                  <a:close/>
                </a:path>
                <a:path w="746760" h="120650">
                  <a:moveTo>
                    <a:pt x="746556" y="32956"/>
                  </a:moveTo>
                  <a:lnTo>
                    <a:pt x="468655" y="32956"/>
                  </a:lnTo>
                  <a:lnTo>
                    <a:pt x="468655" y="46774"/>
                  </a:lnTo>
                  <a:lnTo>
                    <a:pt x="746556" y="46774"/>
                  </a:lnTo>
                  <a:lnTo>
                    <a:pt x="746556" y="32956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0">
              <a:extLst>
                <a:ext uri="{FF2B5EF4-FFF2-40B4-BE49-F238E27FC236}">
                  <a16:creationId xmlns:a16="http://schemas.microsoft.com/office/drawing/2014/main" id="{B24BC349-A1EF-8915-DAEC-BADE5594AB0E}"/>
                </a:ext>
              </a:extLst>
            </p:cNvPr>
            <p:cNvSpPr/>
            <p:nvPr/>
          </p:nvSpPr>
          <p:spPr>
            <a:xfrm>
              <a:off x="5267311" y="6585619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943" y="0"/>
                  </a:moveTo>
                  <a:lnTo>
                    <a:pt x="16471" y="9563"/>
                  </a:lnTo>
                  <a:lnTo>
                    <a:pt x="0" y="0"/>
                  </a:lnTo>
                  <a:lnTo>
                    <a:pt x="16471" y="40322"/>
                  </a:lnTo>
                  <a:lnTo>
                    <a:pt x="329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2" name="object 1111">
            <a:extLst>
              <a:ext uri="{FF2B5EF4-FFF2-40B4-BE49-F238E27FC236}">
                <a16:creationId xmlns:a16="http://schemas.microsoft.com/office/drawing/2014/main" id="{0AAA85C3-6BFF-1390-42FB-B5218278934E}"/>
              </a:ext>
            </a:extLst>
          </p:cNvPr>
          <p:cNvSpPr txBox="1"/>
          <p:nvPr/>
        </p:nvSpPr>
        <p:spPr>
          <a:xfrm rot="16320000">
            <a:off x="7313403" y="5713015"/>
            <a:ext cx="298661" cy="67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0"/>
              </a:lnSpc>
            </a:pPr>
            <a:r>
              <a:rPr sz="500" spc="-10" dirty="0">
                <a:latin typeface="Lucida Sans"/>
                <a:cs typeface="Lucida Sans"/>
              </a:rPr>
              <a:t>Reranked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1113" name="object 1112">
            <a:extLst>
              <a:ext uri="{FF2B5EF4-FFF2-40B4-BE49-F238E27FC236}">
                <a16:creationId xmlns:a16="http://schemas.microsoft.com/office/drawing/2014/main" id="{D21BE57D-4C4A-686B-ECEC-E44D29C5ECE6}"/>
              </a:ext>
            </a:extLst>
          </p:cNvPr>
          <p:cNvGrpSpPr/>
          <p:nvPr/>
        </p:nvGrpSpPr>
        <p:grpSpPr>
          <a:xfrm>
            <a:off x="5282249" y="5172266"/>
            <a:ext cx="2228215" cy="1231265"/>
            <a:chOff x="3146151" y="5689426"/>
            <a:chExt cx="2228215" cy="1231265"/>
          </a:xfrm>
        </p:grpSpPr>
        <p:sp>
          <p:nvSpPr>
            <p:cNvPr id="1114" name="object 1113">
              <a:extLst>
                <a:ext uri="{FF2B5EF4-FFF2-40B4-BE49-F238E27FC236}">
                  <a16:creationId xmlns:a16="http://schemas.microsoft.com/office/drawing/2014/main" id="{44AFA4EC-9CD4-4E44-AA98-5B3E29F3C43F}"/>
                </a:ext>
              </a:extLst>
            </p:cNvPr>
            <p:cNvSpPr/>
            <p:nvPr/>
          </p:nvSpPr>
          <p:spPr>
            <a:xfrm>
              <a:off x="3254679" y="5694506"/>
              <a:ext cx="2114550" cy="1221105"/>
            </a:xfrm>
            <a:custGeom>
              <a:avLst/>
              <a:gdLst/>
              <a:ahLst/>
              <a:cxnLst/>
              <a:rect l="l" t="t" r="r" b="b"/>
              <a:pathLst>
                <a:path w="2114550" h="1221104">
                  <a:moveTo>
                    <a:pt x="2114423" y="1221016"/>
                  </a:moveTo>
                  <a:lnTo>
                    <a:pt x="0" y="1221016"/>
                  </a:lnTo>
                  <a:lnTo>
                    <a:pt x="0" y="0"/>
                  </a:lnTo>
                  <a:lnTo>
                    <a:pt x="2114423" y="0"/>
                  </a:lnTo>
                  <a:lnTo>
                    <a:pt x="2114423" y="1221016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4">
              <a:extLst>
                <a:ext uri="{FF2B5EF4-FFF2-40B4-BE49-F238E27FC236}">
                  <a16:creationId xmlns:a16="http://schemas.microsoft.com/office/drawing/2014/main" id="{4122EF1E-2F6C-1F35-8717-C595C32CC56B}"/>
                </a:ext>
              </a:extLst>
            </p:cNvPr>
            <p:cNvSpPr/>
            <p:nvPr/>
          </p:nvSpPr>
          <p:spPr>
            <a:xfrm>
              <a:off x="3156311" y="6306163"/>
              <a:ext cx="61594" cy="0"/>
            </a:xfrm>
            <a:custGeom>
              <a:avLst/>
              <a:gdLst/>
              <a:ahLst/>
              <a:cxnLst/>
              <a:rect l="l" t="t" r="r" b="b"/>
              <a:pathLst>
                <a:path w="61594">
                  <a:moveTo>
                    <a:pt x="0" y="0"/>
                  </a:moveTo>
                  <a:lnTo>
                    <a:pt x="61226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5">
              <a:extLst>
                <a:ext uri="{FF2B5EF4-FFF2-40B4-BE49-F238E27FC236}">
                  <a16:creationId xmlns:a16="http://schemas.microsoft.com/office/drawing/2014/main" id="{A84D4307-F9FC-BBD0-4961-E786782118E8}"/>
                </a:ext>
              </a:extLst>
            </p:cNvPr>
            <p:cNvSpPr/>
            <p:nvPr/>
          </p:nvSpPr>
          <p:spPr>
            <a:xfrm>
              <a:off x="3202261" y="6277258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20">
                  <a:moveTo>
                    <a:pt x="0" y="0"/>
                  </a:moveTo>
                  <a:lnTo>
                    <a:pt x="10464" y="28905"/>
                  </a:lnTo>
                  <a:lnTo>
                    <a:pt x="0" y="57823"/>
                  </a:lnTo>
                  <a:lnTo>
                    <a:pt x="11297" y="49318"/>
                  </a:lnTo>
                  <a:lnTo>
                    <a:pt x="24493" y="41421"/>
                  </a:lnTo>
                  <a:lnTo>
                    <a:pt x="38435" y="34495"/>
                  </a:lnTo>
                  <a:lnTo>
                    <a:pt x="51968" y="28905"/>
                  </a:lnTo>
                  <a:lnTo>
                    <a:pt x="38435" y="23315"/>
                  </a:lnTo>
                  <a:lnTo>
                    <a:pt x="24493" y="16390"/>
                  </a:lnTo>
                  <a:lnTo>
                    <a:pt x="11297" y="8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7" name="object 1116">
            <a:extLst>
              <a:ext uri="{FF2B5EF4-FFF2-40B4-BE49-F238E27FC236}">
                <a16:creationId xmlns:a16="http://schemas.microsoft.com/office/drawing/2014/main" id="{1A0129DF-5F50-79B6-9454-8C66B19CFE61}"/>
              </a:ext>
            </a:extLst>
          </p:cNvPr>
          <p:cNvSpPr txBox="1"/>
          <p:nvPr/>
        </p:nvSpPr>
        <p:spPr>
          <a:xfrm>
            <a:off x="5394137" y="5928893"/>
            <a:ext cx="461009" cy="26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0" algn="ctr">
              <a:lnSpc>
                <a:spcPct val="104200"/>
              </a:lnSpc>
              <a:spcBef>
                <a:spcPts val="95"/>
              </a:spcBef>
            </a:pPr>
            <a:r>
              <a:rPr sz="500" spc="-10" dirty="0">
                <a:latin typeface="Lucida Sans"/>
                <a:cs typeface="Lucida Sans"/>
              </a:rPr>
              <a:t>Concatenated</a:t>
            </a:r>
            <a:r>
              <a:rPr sz="500" spc="500" dirty="0">
                <a:latin typeface="Lucida Sans"/>
                <a:cs typeface="Lucida Sans"/>
              </a:rPr>
              <a:t> </a:t>
            </a:r>
            <a:r>
              <a:rPr sz="500" spc="-10" dirty="0">
                <a:latin typeface="Lucida Sans"/>
                <a:cs typeface="Lucida Sans"/>
              </a:rPr>
              <a:t>MSA-</a:t>
            </a:r>
            <a:r>
              <a:rPr sz="500" spc="-30" dirty="0">
                <a:latin typeface="Lucida Sans"/>
                <a:cs typeface="Lucida Sans"/>
              </a:rPr>
              <a:t>25</a:t>
            </a:r>
            <a:r>
              <a:rPr sz="500" spc="-5" dirty="0">
                <a:latin typeface="Lucida Sans"/>
                <a:cs typeface="Lucida Sans"/>
              </a:rPr>
              <a:t> </a:t>
            </a:r>
            <a:r>
              <a:rPr sz="500" spc="-25" dirty="0">
                <a:latin typeface="Lucida Sans"/>
                <a:cs typeface="Lucida Sans"/>
              </a:rPr>
              <a:t>and</a:t>
            </a:r>
            <a:r>
              <a:rPr sz="500" spc="500" dirty="0">
                <a:latin typeface="Lucida Sans"/>
                <a:cs typeface="Lucida Sans"/>
              </a:rPr>
              <a:t> </a:t>
            </a:r>
            <a:r>
              <a:rPr sz="500" spc="-20" dirty="0">
                <a:latin typeface="Lucida Sans"/>
                <a:cs typeface="Lucida Sans"/>
              </a:rPr>
              <a:t>its </a:t>
            </a:r>
            <a:r>
              <a:rPr sz="500" spc="-10" dirty="0">
                <a:latin typeface="Lucida Sans"/>
                <a:cs typeface="Lucida Sans"/>
              </a:rPr>
              <a:t>component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1118" name="object 1117">
            <a:extLst>
              <a:ext uri="{FF2B5EF4-FFF2-40B4-BE49-F238E27FC236}">
                <a16:creationId xmlns:a16="http://schemas.microsoft.com/office/drawing/2014/main" id="{C748C48C-73CB-A3FD-254C-25F33E6C1826}"/>
              </a:ext>
            </a:extLst>
          </p:cNvPr>
          <p:cNvSpPr txBox="1"/>
          <p:nvPr/>
        </p:nvSpPr>
        <p:spPr>
          <a:xfrm>
            <a:off x="5530808" y="6167003"/>
            <a:ext cx="191770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" spc="-20" dirty="0">
                <a:latin typeface="Lucida Sans"/>
                <a:cs typeface="Lucida Sans"/>
              </a:rPr>
              <a:t>MSAs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1119" name="object 1118">
            <a:extLst>
              <a:ext uri="{FF2B5EF4-FFF2-40B4-BE49-F238E27FC236}">
                <a16:creationId xmlns:a16="http://schemas.microsoft.com/office/drawing/2014/main" id="{4B3DE4EB-E56A-6B76-C041-5014C187CF37}"/>
              </a:ext>
            </a:extLst>
          </p:cNvPr>
          <p:cNvGrpSpPr/>
          <p:nvPr/>
        </p:nvGrpSpPr>
        <p:grpSpPr>
          <a:xfrm>
            <a:off x="3177519" y="3689664"/>
            <a:ext cx="5501005" cy="2672715"/>
            <a:chOff x="1041421" y="4206824"/>
            <a:chExt cx="5501005" cy="2672715"/>
          </a:xfrm>
        </p:grpSpPr>
        <p:sp>
          <p:nvSpPr>
            <p:cNvPr id="1120" name="object 1119">
              <a:extLst>
                <a:ext uri="{FF2B5EF4-FFF2-40B4-BE49-F238E27FC236}">
                  <a16:creationId xmlns:a16="http://schemas.microsoft.com/office/drawing/2014/main" id="{C2058036-FAE1-C8DF-0BD1-D501DFBA4278}"/>
                </a:ext>
              </a:extLst>
            </p:cNvPr>
            <p:cNvSpPr/>
            <p:nvPr/>
          </p:nvSpPr>
          <p:spPr>
            <a:xfrm>
              <a:off x="4908092" y="6708660"/>
              <a:ext cx="368935" cy="156845"/>
            </a:xfrm>
            <a:custGeom>
              <a:avLst/>
              <a:gdLst/>
              <a:ahLst/>
              <a:cxnLst/>
              <a:rect l="l" t="t" r="r" b="b"/>
              <a:pathLst>
                <a:path w="368935" h="156845">
                  <a:moveTo>
                    <a:pt x="269519" y="74091"/>
                  </a:moveTo>
                  <a:lnTo>
                    <a:pt x="0" y="74091"/>
                  </a:lnTo>
                  <a:lnTo>
                    <a:pt x="0" y="87414"/>
                  </a:lnTo>
                  <a:lnTo>
                    <a:pt x="269519" y="87414"/>
                  </a:lnTo>
                  <a:lnTo>
                    <a:pt x="269519" y="74091"/>
                  </a:lnTo>
                  <a:close/>
                </a:path>
                <a:path w="368935" h="156845">
                  <a:moveTo>
                    <a:pt x="316496" y="0"/>
                  </a:moveTo>
                  <a:lnTo>
                    <a:pt x="2057" y="0"/>
                  </a:lnTo>
                  <a:lnTo>
                    <a:pt x="2057" y="13322"/>
                  </a:lnTo>
                  <a:lnTo>
                    <a:pt x="316496" y="13322"/>
                  </a:lnTo>
                  <a:lnTo>
                    <a:pt x="316496" y="0"/>
                  </a:lnTo>
                  <a:close/>
                </a:path>
                <a:path w="368935" h="156845">
                  <a:moveTo>
                    <a:pt x="317614" y="37744"/>
                  </a:moveTo>
                  <a:lnTo>
                    <a:pt x="3187" y="37744"/>
                  </a:lnTo>
                  <a:lnTo>
                    <a:pt x="3187" y="51066"/>
                  </a:lnTo>
                  <a:lnTo>
                    <a:pt x="317614" y="51066"/>
                  </a:lnTo>
                  <a:lnTo>
                    <a:pt x="317614" y="37744"/>
                  </a:lnTo>
                  <a:close/>
                </a:path>
                <a:path w="368935" h="156845">
                  <a:moveTo>
                    <a:pt x="345617" y="142951"/>
                  </a:moveTo>
                  <a:lnTo>
                    <a:pt x="134442" y="142951"/>
                  </a:lnTo>
                  <a:lnTo>
                    <a:pt x="134442" y="156273"/>
                  </a:lnTo>
                  <a:lnTo>
                    <a:pt x="345617" y="156273"/>
                  </a:lnTo>
                  <a:lnTo>
                    <a:pt x="345617" y="142951"/>
                  </a:lnTo>
                  <a:close/>
                </a:path>
                <a:path w="368935" h="156845">
                  <a:moveTo>
                    <a:pt x="368414" y="106006"/>
                  </a:moveTo>
                  <a:lnTo>
                    <a:pt x="98894" y="106006"/>
                  </a:lnTo>
                  <a:lnTo>
                    <a:pt x="98894" y="119329"/>
                  </a:lnTo>
                  <a:lnTo>
                    <a:pt x="368414" y="119329"/>
                  </a:lnTo>
                  <a:lnTo>
                    <a:pt x="368414" y="106006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0">
              <a:extLst>
                <a:ext uri="{FF2B5EF4-FFF2-40B4-BE49-F238E27FC236}">
                  <a16:creationId xmlns:a16="http://schemas.microsoft.com/office/drawing/2014/main" id="{5A13F999-227C-6B66-78B3-7FBF4E5DBFC0}"/>
                </a:ext>
              </a:extLst>
            </p:cNvPr>
            <p:cNvSpPr/>
            <p:nvPr/>
          </p:nvSpPr>
          <p:spPr>
            <a:xfrm>
              <a:off x="4118394" y="6719379"/>
              <a:ext cx="349250" cy="102870"/>
            </a:xfrm>
            <a:custGeom>
              <a:avLst/>
              <a:gdLst/>
              <a:ahLst/>
              <a:cxnLst/>
              <a:rect l="l" t="t" r="r" b="b"/>
              <a:pathLst>
                <a:path w="349250" h="102870">
                  <a:moveTo>
                    <a:pt x="151599" y="90449"/>
                  </a:moveTo>
                  <a:lnTo>
                    <a:pt x="1143" y="90449"/>
                  </a:lnTo>
                  <a:lnTo>
                    <a:pt x="1143" y="102349"/>
                  </a:lnTo>
                  <a:lnTo>
                    <a:pt x="151599" y="102349"/>
                  </a:lnTo>
                  <a:lnTo>
                    <a:pt x="151599" y="90449"/>
                  </a:lnTo>
                  <a:close/>
                </a:path>
                <a:path w="349250" h="102870">
                  <a:moveTo>
                    <a:pt x="166941" y="60731"/>
                  </a:moveTo>
                  <a:lnTo>
                    <a:pt x="0" y="60731"/>
                  </a:lnTo>
                  <a:lnTo>
                    <a:pt x="0" y="72631"/>
                  </a:lnTo>
                  <a:lnTo>
                    <a:pt x="166941" y="72631"/>
                  </a:lnTo>
                  <a:lnTo>
                    <a:pt x="166941" y="60731"/>
                  </a:lnTo>
                  <a:close/>
                </a:path>
                <a:path w="349250" h="102870">
                  <a:moveTo>
                    <a:pt x="347802" y="0"/>
                  </a:moveTo>
                  <a:lnTo>
                    <a:pt x="40424" y="0"/>
                  </a:lnTo>
                  <a:lnTo>
                    <a:pt x="40424" y="11912"/>
                  </a:lnTo>
                  <a:lnTo>
                    <a:pt x="347802" y="11912"/>
                  </a:lnTo>
                  <a:lnTo>
                    <a:pt x="347802" y="0"/>
                  </a:lnTo>
                  <a:close/>
                </a:path>
                <a:path w="349250" h="102870">
                  <a:moveTo>
                    <a:pt x="348678" y="28384"/>
                  </a:moveTo>
                  <a:lnTo>
                    <a:pt x="86601" y="28384"/>
                  </a:lnTo>
                  <a:lnTo>
                    <a:pt x="86601" y="40284"/>
                  </a:lnTo>
                  <a:lnTo>
                    <a:pt x="348678" y="40284"/>
                  </a:lnTo>
                  <a:lnTo>
                    <a:pt x="348678" y="28384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1">
              <a:extLst>
                <a:ext uri="{FF2B5EF4-FFF2-40B4-BE49-F238E27FC236}">
                  <a16:creationId xmlns:a16="http://schemas.microsoft.com/office/drawing/2014/main" id="{D6A08276-B99D-4608-50A9-B3A5D5867B13}"/>
                </a:ext>
              </a:extLst>
            </p:cNvPr>
            <p:cNvSpPr/>
            <p:nvPr/>
          </p:nvSpPr>
          <p:spPr>
            <a:xfrm>
              <a:off x="3709073" y="6708457"/>
              <a:ext cx="370840" cy="144145"/>
            </a:xfrm>
            <a:custGeom>
              <a:avLst/>
              <a:gdLst/>
              <a:ahLst/>
              <a:cxnLst/>
              <a:rect l="l" t="t" r="r" b="b"/>
              <a:pathLst>
                <a:path w="370839" h="144145">
                  <a:moveTo>
                    <a:pt x="271018" y="69303"/>
                  </a:moveTo>
                  <a:lnTo>
                    <a:pt x="0" y="69303"/>
                  </a:lnTo>
                  <a:lnTo>
                    <a:pt x="0" y="82715"/>
                  </a:lnTo>
                  <a:lnTo>
                    <a:pt x="271018" y="82715"/>
                  </a:lnTo>
                  <a:lnTo>
                    <a:pt x="271018" y="69303"/>
                  </a:lnTo>
                  <a:close/>
                </a:path>
                <a:path w="370839" h="144145">
                  <a:moveTo>
                    <a:pt x="295719" y="101600"/>
                  </a:moveTo>
                  <a:lnTo>
                    <a:pt x="94818" y="101600"/>
                  </a:lnTo>
                  <a:lnTo>
                    <a:pt x="94818" y="115011"/>
                  </a:lnTo>
                  <a:lnTo>
                    <a:pt x="295719" y="115011"/>
                  </a:lnTo>
                  <a:lnTo>
                    <a:pt x="295719" y="101600"/>
                  </a:lnTo>
                  <a:close/>
                </a:path>
                <a:path w="370839" h="144145">
                  <a:moveTo>
                    <a:pt x="334098" y="130378"/>
                  </a:moveTo>
                  <a:lnTo>
                    <a:pt x="147980" y="130378"/>
                  </a:lnTo>
                  <a:lnTo>
                    <a:pt x="147980" y="143789"/>
                  </a:lnTo>
                  <a:lnTo>
                    <a:pt x="334098" y="143789"/>
                  </a:lnTo>
                  <a:lnTo>
                    <a:pt x="334098" y="130378"/>
                  </a:lnTo>
                  <a:close/>
                </a:path>
                <a:path w="370839" h="144145">
                  <a:moveTo>
                    <a:pt x="366623" y="35699"/>
                  </a:moveTo>
                  <a:lnTo>
                    <a:pt x="180505" y="35699"/>
                  </a:lnTo>
                  <a:lnTo>
                    <a:pt x="180505" y="49110"/>
                  </a:lnTo>
                  <a:lnTo>
                    <a:pt x="366623" y="49110"/>
                  </a:lnTo>
                  <a:lnTo>
                    <a:pt x="366623" y="35699"/>
                  </a:lnTo>
                  <a:close/>
                </a:path>
                <a:path w="370839" h="144145">
                  <a:moveTo>
                    <a:pt x="370801" y="0"/>
                  </a:moveTo>
                  <a:lnTo>
                    <a:pt x="179146" y="0"/>
                  </a:lnTo>
                  <a:lnTo>
                    <a:pt x="179146" y="13411"/>
                  </a:lnTo>
                  <a:lnTo>
                    <a:pt x="370801" y="13411"/>
                  </a:lnTo>
                  <a:lnTo>
                    <a:pt x="370801" y="0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2">
              <a:extLst>
                <a:ext uri="{FF2B5EF4-FFF2-40B4-BE49-F238E27FC236}">
                  <a16:creationId xmlns:a16="http://schemas.microsoft.com/office/drawing/2014/main" id="{E9739F9D-52A8-69F8-08DE-75FF028D70E3}"/>
                </a:ext>
              </a:extLst>
            </p:cNvPr>
            <p:cNvSpPr/>
            <p:nvPr/>
          </p:nvSpPr>
          <p:spPr>
            <a:xfrm>
              <a:off x="5378961" y="6306163"/>
              <a:ext cx="78740" cy="0"/>
            </a:xfrm>
            <a:custGeom>
              <a:avLst/>
              <a:gdLst/>
              <a:ahLst/>
              <a:cxnLst/>
              <a:rect l="l" t="t" r="r" b="b"/>
              <a:pathLst>
                <a:path w="78739">
                  <a:moveTo>
                    <a:pt x="0" y="0"/>
                  </a:moveTo>
                  <a:lnTo>
                    <a:pt x="7813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3">
              <a:extLst>
                <a:ext uri="{FF2B5EF4-FFF2-40B4-BE49-F238E27FC236}">
                  <a16:creationId xmlns:a16="http://schemas.microsoft.com/office/drawing/2014/main" id="{0AFB3C6C-5723-A2FA-BBC3-48097D65AF57}"/>
                </a:ext>
              </a:extLst>
            </p:cNvPr>
            <p:cNvSpPr/>
            <p:nvPr/>
          </p:nvSpPr>
          <p:spPr>
            <a:xfrm>
              <a:off x="5441809" y="6277258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20">
                  <a:moveTo>
                    <a:pt x="0" y="0"/>
                  </a:moveTo>
                  <a:lnTo>
                    <a:pt x="10464" y="28905"/>
                  </a:lnTo>
                  <a:lnTo>
                    <a:pt x="0" y="57823"/>
                  </a:lnTo>
                  <a:lnTo>
                    <a:pt x="11297" y="49318"/>
                  </a:lnTo>
                  <a:lnTo>
                    <a:pt x="24493" y="41421"/>
                  </a:lnTo>
                  <a:lnTo>
                    <a:pt x="38435" y="34495"/>
                  </a:lnTo>
                  <a:lnTo>
                    <a:pt x="51968" y="28905"/>
                  </a:lnTo>
                  <a:lnTo>
                    <a:pt x="38435" y="23315"/>
                  </a:lnTo>
                  <a:lnTo>
                    <a:pt x="24493" y="16390"/>
                  </a:lnTo>
                  <a:lnTo>
                    <a:pt x="11297" y="8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4">
              <a:extLst>
                <a:ext uri="{FF2B5EF4-FFF2-40B4-BE49-F238E27FC236}">
                  <a16:creationId xmlns:a16="http://schemas.microsoft.com/office/drawing/2014/main" id="{28FC7CAF-6F8C-A91A-3123-21D797CA3070}"/>
                </a:ext>
              </a:extLst>
            </p:cNvPr>
            <p:cNvSpPr/>
            <p:nvPr/>
          </p:nvSpPr>
          <p:spPr>
            <a:xfrm>
              <a:off x="1046501" y="643394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5">
              <a:extLst>
                <a:ext uri="{FF2B5EF4-FFF2-40B4-BE49-F238E27FC236}">
                  <a16:creationId xmlns:a16="http://schemas.microsoft.com/office/drawing/2014/main" id="{AE6F0B0B-6F2E-E65D-5A93-6C0387AE0EE2}"/>
                </a:ext>
              </a:extLst>
            </p:cNvPr>
            <p:cNvSpPr/>
            <p:nvPr/>
          </p:nvSpPr>
          <p:spPr>
            <a:xfrm>
              <a:off x="1093673" y="6433943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6">
              <a:extLst>
                <a:ext uri="{FF2B5EF4-FFF2-40B4-BE49-F238E27FC236}">
                  <a16:creationId xmlns:a16="http://schemas.microsoft.com/office/drawing/2014/main" id="{754BD59B-BB40-D73B-D6C5-DF747E3EFDB7}"/>
                </a:ext>
              </a:extLst>
            </p:cNvPr>
            <p:cNvSpPr/>
            <p:nvPr/>
          </p:nvSpPr>
          <p:spPr>
            <a:xfrm>
              <a:off x="1413393" y="643394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7">
              <a:extLst>
                <a:ext uri="{FF2B5EF4-FFF2-40B4-BE49-F238E27FC236}">
                  <a16:creationId xmlns:a16="http://schemas.microsoft.com/office/drawing/2014/main" id="{F1BAB877-5B88-5299-777D-FF50D16005CA}"/>
                </a:ext>
              </a:extLst>
            </p:cNvPr>
            <p:cNvSpPr/>
            <p:nvPr/>
          </p:nvSpPr>
          <p:spPr>
            <a:xfrm>
              <a:off x="1046501" y="64718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8">
              <a:extLst>
                <a:ext uri="{FF2B5EF4-FFF2-40B4-BE49-F238E27FC236}">
                  <a16:creationId xmlns:a16="http://schemas.microsoft.com/office/drawing/2014/main" id="{96622667-543C-C1E9-9753-633B634CED07}"/>
                </a:ext>
              </a:extLst>
            </p:cNvPr>
            <p:cNvSpPr/>
            <p:nvPr/>
          </p:nvSpPr>
          <p:spPr>
            <a:xfrm>
              <a:off x="1093673" y="6471837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29">
              <a:extLst>
                <a:ext uri="{FF2B5EF4-FFF2-40B4-BE49-F238E27FC236}">
                  <a16:creationId xmlns:a16="http://schemas.microsoft.com/office/drawing/2014/main" id="{15252F0A-7289-9E35-FAA0-4007E15F7CAE}"/>
                </a:ext>
              </a:extLst>
            </p:cNvPr>
            <p:cNvSpPr/>
            <p:nvPr/>
          </p:nvSpPr>
          <p:spPr>
            <a:xfrm>
              <a:off x="1413393" y="64718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0">
              <a:extLst>
                <a:ext uri="{FF2B5EF4-FFF2-40B4-BE49-F238E27FC236}">
                  <a16:creationId xmlns:a16="http://schemas.microsoft.com/office/drawing/2014/main" id="{19F04A31-42E4-29CD-B0AD-D5B23BCFF6A4}"/>
                </a:ext>
              </a:extLst>
            </p:cNvPr>
            <p:cNvSpPr/>
            <p:nvPr/>
          </p:nvSpPr>
          <p:spPr>
            <a:xfrm>
              <a:off x="1591163" y="645255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1">
              <a:extLst>
                <a:ext uri="{FF2B5EF4-FFF2-40B4-BE49-F238E27FC236}">
                  <a16:creationId xmlns:a16="http://schemas.microsoft.com/office/drawing/2014/main" id="{41C1F2F1-299B-BFCA-6B49-19510A11B4E1}"/>
                </a:ext>
              </a:extLst>
            </p:cNvPr>
            <p:cNvSpPr/>
            <p:nvPr/>
          </p:nvSpPr>
          <p:spPr>
            <a:xfrm>
              <a:off x="1637342" y="6452550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2">
              <a:extLst>
                <a:ext uri="{FF2B5EF4-FFF2-40B4-BE49-F238E27FC236}">
                  <a16:creationId xmlns:a16="http://schemas.microsoft.com/office/drawing/2014/main" id="{EE6F6B6A-AE6C-5471-8F2D-D8C52F29C9F4}"/>
                </a:ext>
              </a:extLst>
            </p:cNvPr>
            <p:cNvSpPr/>
            <p:nvPr/>
          </p:nvSpPr>
          <p:spPr>
            <a:xfrm>
              <a:off x="1947133" y="645255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3">
              <a:extLst>
                <a:ext uri="{FF2B5EF4-FFF2-40B4-BE49-F238E27FC236}">
                  <a16:creationId xmlns:a16="http://schemas.microsoft.com/office/drawing/2014/main" id="{6F9E7226-C198-25A3-FECA-514C02F2A622}"/>
                </a:ext>
              </a:extLst>
            </p:cNvPr>
            <p:cNvSpPr/>
            <p:nvPr/>
          </p:nvSpPr>
          <p:spPr>
            <a:xfrm>
              <a:off x="1592798" y="64895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4">
              <a:extLst>
                <a:ext uri="{FF2B5EF4-FFF2-40B4-BE49-F238E27FC236}">
                  <a16:creationId xmlns:a16="http://schemas.microsoft.com/office/drawing/2014/main" id="{0DB35C0B-5C55-C95F-7BBE-3EFEE46685CD}"/>
                </a:ext>
              </a:extLst>
            </p:cNvPr>
            <p:cNvSpPr/>
            <p:nvPr/>
          </p:nvSpPr>
          <p:spPr>
            <a:xfrm>
              <a:off x="1638976" y="6489592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5">
              <a:extLst>
                <a:ext uri="{FF2B5EF4-FFF2-40B4-BE49-F238E27FC236}">
                  <a16:creationId xmlns:a16="http://schemas.microsoft.com/office/drawing/2014/main" id="{6DCA9123-9327-BC7C-2CCE-307AA5F88F16}"/>
                </a:ext>
              </a:extLst>
            </p:cNvPr>
            <p:cNvSpPr/>
            <p:nvPr/>
          </p:nvSpPr>
          <p:spPr>
            <a:xfrm>
              <a:off x="1948766" y="64895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6">
              <a:extLst>
                <a:ext uri="{FF2B5EF4-FFF2-40B4-BE49-F238E27FC236}">
                  <a16:creationId xmlns:a16="http://schemas.microsoft.com/office/drawing/2014/main" id="{5F919157-62A0-D2DC-88E0-F92BD42F9E20}"/>
                </a:ext>
              </a:extLst>
            </p:cNvPr>
            <p:cNvSpPr/>
            <p:nvPr/>
          </p:nvSpPr>
          <p:spPr>
            <a:xfrm>
              <a:off x="2117467" y="645526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7">
              <a:extLst>
                <a:ext uri="{FF2B5EF4-FFF2-40B4-BE49-F238E27FC236}">
                  <a16:creationId xmlns:a16="http://schemas.microsoft.com/office/drawing/2014/main" id="{247AF7BD-98D1-1AF4-4107-518B97FEFC2E}"/>
                </a:ext>
              </a:extLst>
            </p:cNvPr>
            <p:cNvSpPr/>
            <p:nvPr/>
          </p:nvSpPr>
          <p:spPr>
            <a:xfrm>
              <a:off x="2163647" y="6455264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8">
              <a:extLst>
                <a:ext uri="{FF2B5EF4-FFF2-40B4-BE49-F238E27FC236}">
                  <a16:creationId xmlns:a16="http://schemas.microsoft.com/office/drawing/2014/main" id="{FBCC68AE-0182-9560-2E16-EDCD146F4358}"/>
                </a:ext>
              </a:extLst>
            </p:cNvPr>
            <p:cNvSpPr/>
            <p:nvPr/>
          </p:nvSpPr>
          <p:spPr>
            <a:xfrm>
              <a:off x="2473436" y="645526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39">
              <a:extLst>
                <a:ext uri="{FF2B5EF4-FFF2-40B4-BE49-F238E27FC236}">
                  <a16:creationId xmlns:a16="http://schemas.microsoft.com/office/drawing/2014/main" id="{4EFD783B-7B6D-81AE-279D-5A20C8EF79A3}"/>
                </a:ext>
              </a:extLst>
            </p:cNvPr>
            <p:cNvSpPr/>
            <p:nvPr/>
          </p:nvSpPr>
          <p:spPr>
            <a:xfrm>
              <a:off x="2119101" y="64923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0">
              <a:extLst>
                <a:ext uri="{FF2B5EF4-FFF2-40B4-BE49-F238E27FC236}">
                  <a16:creationId xmlns:a16="http://schemas.microsoft.com/office/drawing/2014/main" id="{D6FDB406-0A4B-D95D-56EA-7E1CF596DD7A}"/>
                </a:ext>
              </a:extLst>
            </p:cNvPr>
            <p:cNvSpPr/>
            <p:nvPr/>
          </p:nvSpPr>
          <p:spPr>
            <a:xfrm>
              <a:off x="2165280" y="6492306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1">
              <a:extLst>
                <a:ext uri="{FF2B5EF4-FFF2-40B4-BE49-F238E27FC236}">
                  <a16:creationId xmlns:a16="http://schemas.microsoft.com/office/drawing/2014/main" id="{AB98F7BB-1BCD-663A-0DBB-015394875DCE}"/>
                </a:ext>
              </a:extLst>
            </p:cNvPr>
            <p:cNvSpPr/>
            <p:nvPr/>
          </p:nvSpPr>
          <p:spPr>
            <a:xfrm>
              <a:off x="2475071" y="64923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2">
              <a:extLst>
                <a:ext uri="{FF2B5EF4-FFF2-40B4-BE49-F238E27FC236}">
                  <a16:creationId xmlns:a16="http://schemas.microsoft.com/office/drawing/2014/main" id="{82C077D3-6524-8D6F-4088-B7568FA2099D}"/>
                </a:ext>
              </a:extLst>
            </p:cNvPr>
            <p:cNvSpPr/>
            <p:nvPr/>
          </p:nvSpPr>
          <p:spPr>
            <a:xfrm>
              <a:off x="2656258" y="64407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3">
              <a:extLst>
                <a:ext uri="{FF2B5EF4-FFF2-40B4-BE49-F238E27FC236}">
                  <a16:creationId xmlns:a16="http://schemas.microsoft.com/office/drawing/2014/main" id="{A34DF467-0929-9BBE-FAFB-DAA3D47A9E66}"/>
                </a:ext>
              </a:extLst>
            </p:cNvPr>
            <p:cNvSpPr/>
            <p:nvPr/>
          </p:nvSpPr>
          <p:spPr>
            <a:xfrm>
              <a:off x="2700239" y="6440740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4">
              <a:extLst>
                <a:ext uri="{FF2B5EF4-FFF2-40B4-BE49-F238E27FC236}">
                  <a16:creationId xmlns:a16="http://schemas.microsoft.com/office/drawing/2014/main" id="{C37290DE-928C-C7F8-F0C4-9DA5BC4C91AA}"/>
                </a:ext>
              </a:extLst>
            </p:cNvPr>
            <p:cNvSpPr/>
            <p:nvPr/>
          </p:nvSpPr>
          <p:spPr>
            <a:xfrm>
              <a:off x="2988058" y="64407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5">
              <a:extLst>
                <a:ext uri="{FF2B5EF4-FFF2-40B4-BE49-F238E27FC236}">
                  <a16:creationId xmlns:a16="http://schemas.microsoft.com/office/drawing/2014/main" id="{7D7E99C8-5136-FE72-6F98-74FF226EBEDA}"/>
                </a:ext>
              </a:extLst>
            </p:cNvPr>
            <p:cNvSpPr/>
            <p:nvPr/>
          </p:nvSpPr>
          <p:spPr>
            <a:xfrm>
              <a:off x="2658814" y="648091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6">
              <a:extLst>
                <a:ext uri="{FF2B5EF4-FFF2-40B4-BE49-F238E27FC236}">
                  <a16:creationId xmlns:a16="http://schemas.microsoft.com/office/drawing/2014/main" id="{FF7EDA52-2F4D-9F7B-C038-B501A976DF30}"/>
                </a:ext>
              </a:extLst>
            </p:cNvPr>
            <p:cNvSpPr/>
            <p:nvPr/>
          </p:nvSpPr>
          <p:spPr>
            <a:xfrm>
              <a:off x="2702796" y="6480915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7">
              <a:extLst>
                <a:ext uri="{FF2B5EF4-FFF2-40B4-BE49-F238E27FC236}">
                  <a16:creationId xmlns:a16="http://schemas.microsoft.com/office/drawing/2014/main" id="{B6D94692-4A1A-7316-502E-8021C6020B9F}"/>
                </a:ext>
              </a:extLst>
            </p:cNvPr>
            <p:cNvSpPr/>
            <p:nvPr/>
          </p:nvSpPr>
          <p:spPr>
            <a:xfrm>
              <a:off x="2990616" y="648091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8">
              <a:extLst>
                <a:ext uri="{FF2B5EF4-FFF2-40B4-BE49-F238E27FC236}">
                  <a16:creationId xmlns:a16="http://schemas.microsoft.com/office/drawing/2014/main" id="{6528DA43-E01A-38D8-E48B-82070A528A00}"/>
                </a:ext>
              </a:extLst>
            </p:cNvPr>
            <p:cNvSpPr/>
            <p:nvPr/>
          </p:nvSpPr>
          <p:spPr>
            <a:xfrm>
              <a:off x="4881638" y="5754293"/>
              <a:ext cx="380365" cy="123825"/>
            </a:xfrm>
            <a:custGeom>
              <a:avLst/>
              <a:gdLst/>
              <a:ahLst/>
              <a:cxnLst/>
              <a:rect l="l" t="t" r="r" b="b"/>
              <a:pathLst>
                <a:path w="380364" h="123825">
                  <a:moveTo>
                    <a:pt x="32593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325932" y="13817"/>
                  </a:lnTo>
                  <a:lnTo>
                    <a:pt x="325932" y="0"/>
                  </a:lnTo>
                  <a:close/>
                </a:path>
                <a:path w="380364" h="123825">
                  <a:moveTo>
                    <a:pt x="327113" y="36639"/>
                  </a:moveTo>
                  <a:lnTo>
                    <a:pt x="1181" y="36639"/>
                  </a:lnTo>
                  <a:lnTo>
                    <a:pt x="1181" y="50457"/>
                  </a:lnTo>
                  <a:lnTo>
                    <a:pt x="327113" y="50457"/>
                  </a:lnTo>
                  <a:lnTo>
                    <a:pt x="327113" y="36639"/>
                  </a:lnTo>
                  <a:close/>
                </a:path>
                <a:path w="380364" h="123825">
                  <a:moveTo>
                    <a:pt x="378701" y="73266"/>
                  </a:moveTo>
                  <a:lnTo>
                    <a:pt x="99326" y="73266"/>
                  </a:lnTo>
                  <a:lnTo>
                    <a:pt x="99326" y="87083"/>
                  </a:lnTo>
                  <a:lnTo>
                    <a:pt x="378701" y="87083"/>
                  </a:lnTo>
                  <a:lnTo>
                    <a:pt x="378701" y="73266"/>
                  </a:lnTo>
                  <a:close/>
                </a:path>
                <a:path w="380364" h="123825">
                  <a:moveTo>
                    <a:pt x="379755" y="109880"/>
                  </a:moveTo>
                  <a:lnTo>
                    <a:pt x="100380" y="109880"/>
                  </a:lnTo>
                  <a:lnTo>
                    <a:pt x="100380" y="123698"/>
                  </a:lnTo>
                  <a:lnTo>
                    <a:pt x="379755" y="123698"/>
                  </a:lnTo>
                  <a:lnTo>
                    <a:pt x="379755" y="109880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49">
              <a:extLst>
                <a:ext uri="{FF2B5EF4-FFF2-40B4-BE49-F238E27FC236}">
                  <a16:creationId xmlns:a16="http://schemas.microsoft.com/office/drawing/2014/main" id="{5594B18A-F052-D481-B4F2-A1FE09E0AFC6}"/>
                </a:ext>
              </a:extLst>
            </p:cNvPr>
            <p:cNvSpPr/>
            <p:nvPr/>
          </p:nvSpPr>
          <p:spPr>
            <a:xfrm>
              <a:off x="3747808" y="5753824"/>
              <a:ext cx="379730" cy="118745"/>
            </a:xfrm>
            <a:custGeom>
              <a:avLst/>
              <a:gdLst/>
              <a:ahLst/>
              <a:cxnLst/>
              <a:rect l="l" t="t" r="r" b="b"/>
              <a:pathLst>
                <a:path w="379729" h="118745">
                  <a:moveTo>
                    <a:pt x="19754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97548" y="13817"/>
                  </a:lnTo>
                  <a:lnTo>
                    <a:pt x="197548" y="0"/>
                  </a:lnTo>
                  <a:close/>
                </a:path>
                <a:path w="379729" h="118745">
                  <a:moveTo>
                    <a:pt x="306425" y="104660"/>
                  </a:moveTo>
                  <a:lnTo>
                    <a:pt x="99326" y="104660"/>
                  </a:lnTo>
                  <a:lnTo>
                    <a:pt x="99326" y="118478"/>
                  </a:lnTo>
                  <a:lnTo>
                    <a:pt x="306425" y="118478"/>
                  </a:lnTo>
                  <a:lnTo>
                    <a:pt x="306425" y="104660"/>
                  </a:lnTo>
                  <a:close/>
                </a:path>
                <a:path w="379729" h="118745">
                  <a:moveTo>
                    <a:pt x="316611" y="71374"/>
                  </a:moveTo>
                  <a:lnTo>
                    <a:pt x="37236" y="71374"/>
                  </a:lnTo>
                  <a:lnTo>
                    <a:pt x="37236" y="85191"/>
                  </a:lnTo>
                  <a:lnTo>
                    <a:pt x="316611" y="85191"/>
                  </a:lnTo>
                  <a:lnTo>
                    <a:pt x="316611" y="71374"/>
                  </a:lnTo>
                  <a:close/>
                </a:path>
                <a:path w="379729" h="118745">
                  <a:moveTo>
                    <a:pt x="379501" y="36766"/>
                  </a:moveTo>
                  <a:lnTo>
                    <a:pt x="187642" y="36766"/>
                  </a:lnTo>
                  <a:lnTo>
                    <a:pt x="187642" y="50584"/>
                  </a:lnTo>
                  <a:lnTo>
                    <a:pt x="379501" y="50584"/>
                  </a:lnTo>
                  <a:lnTo>
                    <a:pt x="379501" y="36766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0">
              <a:extLst>
                <a:ext uri="{FF2B5EF4-FFF2-40B4-BE49-F238E27FC236}">
                  <a16:creationId xmlns:a16="http://schemas.microsoft.com/office/drawing/2014/main" id="{43981CCA-BFE2-CB3D-0B1D-AA611CF84C71}"/>
                </a:ext>
              </a:extLst>
            </p:cNvPr>
            <p:cNvSpPr/>
            <p:nvPr/>
          </p:nvSpPr>
          <p:spPr>
            <a:xfrm>
              <a:off x="4124604" y="5753874"/>
              <a:ext cx="758825" cy="120650"/>
            </a:xfrm>
            <a:custGeom>
              <a:avLst/>
              <a:gdLst/>
              <a:ahLst/>
              <a:cxnLst/>
              <a:rect l="l" t="t" r="r" b="b"/>
              <a:pathLst>
                <a:path w="758825" h="120650">
                  <a:moveTo>
                    <a:pt x="277901" y="36283"/>
                  </a:moveTo>
                  <a:lnTo>
                    <a:pt x="0" y="36283"/>
                  </a:lnTo>
                  <a:lnTo>
                    <a:pt x="0" y="50101"/>
                  </a:lnTo>
                  <a:lnTo>
                    <a:pt x="277901" y="50101"/>
                  </a:lnTo>
                  <a:lnTo>
                    <a:pt x="277901" y="36283"/>
                  </a:lnTo>
                  <a:close/>
                </a:path>
                <a:path w="758825" h="120650">
                  <a:moveTo>
                    <a:pt x="327113" y="431"/>
                  </a:moveTo>
                  <a:lnTo>
                    <a:pt x="1181" y="431"/>
                  </a:lnTo>
                  <a:lnTo>
                    <a:pt x="1181" y="14249"/>
                  </a:lnTo>
                  <a:lnTo>
                    <a:pt x="327113" y="14249"/>
                  </a:lnTo>
                  <a:lnTo>
                    <a:pt x="327113" y="431"/>
                  </a:lnTo>
                  <a:close/>
                </a:path>
                <a:path w="758825" h="120650">
                  <a:moveTo>
                    <a:pt x="379793" y="106527"/>
                  </a:moveTo>
                  <a:lnTo>
                    <a:pt x="220256" y="106527"/>
                  </a:lnTo>
                  <a:lnTo>
                    <a:pt x="220256" y="120345"/>
                  </a:lnTo>
                  <a:lnTo>
                    <a:pt x="379793" y="120345"/>
                  </a:lnTo>
                  <a:lnTo>
                    <a:pt x="379793" y="106527"/>
                  </a:lnTo>
                  <a:close/>
                </a:path>
                <a:path w="758825" h="120650">
                  <a:moveTo>
                    <a:pt x="380453" y="68148"/>
                  </a:moveTo>
                  <a:lnTo>
                    <a:pt x="203441" y="68148"/>
                  </a:lnTo>
                  <a:lnTo>
                    <a:pt x="203441" y="81965"/>
                  </a:lnTo>
                  <a:lnTo>
                    <a:pt x="380453" y="81965"/>
                  </a:lnTo>
                  <a:lnTo>
                    <a:pt x="380453" y="68148"/>
                  </a:lnTo>
                  <a:close/>
                </a:path>
                <a:path w="758825" h="120650">
                  <a:moveTo>
                    <a:pt x="656145" y="35852"/>
                  </a:moveTo>
                  <a:lnTo>
                    <a:pt x="378244" y="35852"/>
                  </a:lnTo>
                  <a:lnTo>
                    <a:pt x="378244" y="49669"/>
                  </a:lnTo>
                  <a:lnTo>
                    <a:pt x="656145" y="49669"/>
                  </a:lnTo>
                  <a:lnTo>
                    <a:pt x="656145" y="35852"/>
                  </a:lnTo>
                  <a:close/>
                </a:path>
                <a:path w="758825" h="120650">
                  <a:moveTo>
                    <a:pt x="705358" y="0"/>
                  </a:moveTo>
                  <a:lnTo>
                    <a:pt x="379425" y="0"/>
                  </a:lnTo>
                  <a:lnTo>
                    <a:pt x="379425" y="13817"/>
                  </a:lnTo>
                  <a:lnTo>
                    <a:pt x="705358" y="13817"/>
                  </a:lnTo>
                  <a:lnTo>
                    <a:pt x="705358" y="0"/>
                  </a:lnTo>
                  <a:close/>
                </a:path>
                <a:path w="758825" h="120650">
                  <a:moveTo>
                    <a:pt x="758024" y="106121"/>
                  </a:moveTo>
                  <a:lnTo>
                    <a:pt x="598487" y="106121"/>
                  </a:lnTo>
                  <a:lnTo>
                    <a:pt x="598487" y="119938"/>
                  </a:lnTo>
                  <a:lnTo>
                    <a:pt x="758024" y="119938"/>
                  </a:lnTo>
                  <a:lnTo>
                    <a:pt x="758024" y="106121"/>
                  </a:lnTo>
                  <a:close/>
                </a:path>
                <a:path w="758825" h="120650">
                  <a:moveTo>
                    <a:pt x="758672" y="67729"/>
                  </a:moveTo>
                  <a:lnTo>
                    <a:pt x="581660" y="67729"/>
                  </a:lnTo>
                  <a:lnTo>
                    <a:pt x="581660" y="81546"/>
                  </a:lnTo>
                  <a:lnTo>
                    <a:pt x="758672" y="81546"/>
                  </a:lnTo>
                  <a:lnTo>
                    <a:pt x="758672" y="67729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1">
              <a:extLst>
                <a:ext uri="{FF2B5EF4-FFF2-40B4-BE49-F238E27FC236}">
                  <a16:creationId xmlns:a16="http://schemas.microsoft.com/office/drawing/2014/main" id="{BECAD8AB-C7B8-E8B7-D24E-314DCB9DE94D}"/>
                </a:ext>
              </a:extLst>
            </p:cNvPr>
            <p:cNvSpPr/>
            <p:nvPr/>
          </p:nvSpPr>
          <p:spPr>
            <a:xfrm>
              <a:off x="4124771" y="57608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2">
              <a:extLst>
                <a:ext uri="{FF2B5EF4-FFF2-40B4-BE49-F238E27FC236}">
                  <a16:creationId xmlns:a16="http://schemas.microsoft.com/office/drawing/2014/main" id="{36D820D7-6952-C6A0-CB6E-02682301B795}"/>
                </a:ext>
              </a:extLst>
            </p:cNvPr>
            <p:cNvSpPr/>
            <p:nvPr/>
          </p:nvSpPr>
          <p:spPr>
            <a:xfrm>
              <a:off x="4171631" y="5760885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2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3">
              <a:extLst>
                <a:ext uri="{FF2B5EF4-FFF2-40B4-BE49-F238E27FC236}">
                  <a16:creationId xmlns:a16="http://schemas.microsoft.com/office/drawing/2014/main" id="{AA6B69FA-AC8C-0463-2C1E-4EA8F6DEAD82}"/>
                </a:ext>
              </a:extLst>
            </p:cNvPr>
            <p:cNvSpPr/>
            <p:nvPr/>
          </p:nvSpPr>
          <p:spPr>
            <a:xfrm>
              <a:off x="4868090" y="57608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4">
              <a:extLst>
                <a:ext uri="{FF2B5EF4-FFF2-40B4-BE49-F238E27FC236}">
                  <a16:creationId xmlns:a16="http://schemas.microsoft.com/office/drawing/2014/main" id="{8141B4AC-29F4-E964-DA3C-D31B7F244FF1}"/>
                </a:ext>
              </a:extLst>
            </p:cNvPr>
            <p:cNvSpPr/>
            <p:nvPr/>
          </p:nvSpPr>
          <p:spPr>
            <a:xfrm>
              <a:off x="4124771" y="57986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5">
              <a:extLst>
                <a:ext uri="{FF2B5EF4-FFF2-40B4-BE49-F238E27FC236}">
                  <a16:creationId xmlns:a16="http://schemas.microsoft.com/office/drawing/2014/main" id="{0481FF6F-6FED-7682-8875-C99FD6DD5AFC}"/>
                </a:ext>
              </a:extLst>
            </p:cNvPr>
            <p:cNvSpPr/>
            <p:nvPr/>
          </p:nvSpPr>
          <p:spPr>
            <a:xfrm>
              <a:off x="4171631" y="5798648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2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6">
              <a:extLst>
                <a:ext uri="{FF2B5EF4-FFF2-40B4-BE49-F238E27FC236}">
                  <a16:creationId xmlns:a16="http://schemas.microsoft.com/office/drawing/2014/main" id="{A202097B-859D-EB87-7424-2C6819BE724D}"/>
                </a:ext>
              </a:extLst>
            </p:cNvPr>
            <p:cNvSpPr/>
            <p:nvPr/>
          </p:nvSpPr>
          <p:spPr>
            <a:xfrm>
              <a:off x="4868090" y="57986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7">
              <a:extLst>
                <a:ext uri="{FF2B5EF4-FFF2-40B4-BE49-F238E27FC236}">
                  <a16:creationId xmlns:a16="http://schemas.microsoft.com/office/drawing/2014/main" id="{0D7FCD80-04D8-8D6C-E24E-31F18A3EE1A1}"/>
                </a:ext>
              </a:extLst>
            </p:cNvPr>
            <p:cNvSpPr/>
            <p:nvPr/>
          </p:nvSpPr>
          <p:spPr>
            <a:xfrm>
              <a:off x="4124771" y="5831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8">
              <a:extLst>
                <a:ext uri="{FF2B5EF4-FFF2-40B4-BE49-F238E27FC236}">
                  <a16:creationId xmlns:a16="http://schemas.microsoft.com/office/drawing/2014/main" id="{F23C7F56-5CE7-2F78-2FE3-94D20CAD094D}"/>
                </a:ext>
              </a:extLst>
            </p:cNvPr>
            <p:cNvSpPr/>
            <p:nvPr/>
          </p:nvSpPr>
          <p:spPr>
            <a:xfrm>
              <a:off x="4171631" y="5831308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2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59">
              <a:extLst>
                <a:ext uri="{FF2B5EF4-FFF2-40B4-BE49-F238E27FC236}">
                  <a16:creationId xmlns:a16="http://schemas.microsoft.com/office/drawing/2014/main" id="{9789AA88-A893-625D-695A-C786EF798976}"/>
                </a:ext>
              </a:extLst>
            </p:cNvPr>
            <p:cNvSpPr/>
            <p:nvPr/>
          </p:nvSpPr>
          <p:spPr>
            <a:xfrm>
              <a:off x="4868090" y="5831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0">
              <a:extLst>
                <a:ext uri="{FF2B5EF4-FFF2-40B4-BE49-F238E27FC236}">
                  <a16:creationId xmlns:a16="http://schemas.microsoft.com/office/drawing/2014/main" id="{02BC9E47-D445-1C97-2671-ECA32EFF3ABE}"/>
                </a:ext>
              </a:extLst>
            </p:cNvPr>
            <p:cNvSpPr/>
            <p:nvPr/>
          </p:nvSpPr>
          <p:spPr>
            <a:xfrm>
              <a:off x="4124771" y="58680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1">
              <a:extLst>
                <a:ext uri="{FF2B5EF4-FFF2-40B4-BE49-F238E27FC236}">
                  <a16:creationId xmlns:a16="http://schemas.microsoft.com/office/drawing/2014/main" id="{9BADBCC8-508A-DECB-BD08-FCD6527CE298}"/>
                </a:ext>
              </a:extLst>
            </p:cNvPr>
            <p:cNvSpPr/>
            <p:nvPr/>
          </p:nvSpPr>
          <p:spPr>
            <a:xfrm>
              <a:off x="4171631" y="5868049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2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2">
              <a:extLst>
                <a:ext uri="{FF2B5EF4-FFF2-40B4-BE49-F238E27FC236}">
                  <a16:creationId xmlns:a16="http://schemas.microsoft.com/office/drawing/2014/main" id="{A47FECC5-5A6E-7F30-8EBE-B6CCE3908D6D}"/>
                </a:ext>
              </a:extLst>
            </p:cNvPr>
            <p:cNvSpPr/>
            <p:nvPr/>
          </p:nvSpPr>
          <p:spPr>
            <a:xfrm>
              <a:off x="4868090" y="58680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3">
              <a:extLst>
                <a:ext uri="{FF2B5EF4-FFF2-40B4-BE49-F238E27FC236}">
                  <a16:creationId xmlns:a16="http://schemas.microsoft.com/office/drawing/2014/main" id="{33E3D8F9-25F3-A8D7-9B86-CDB08944E5EA}"/>
                </a:ext>
              </a:extLst>
            </p:cNvPr>
            <p:cNvSpPr/>
            <p:nvPr/>
          </p:nvSpPr>
          <p:spPr>
            <a:xfrm>
              <a:off x="4880455" y="57591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4">
              <a:extLst>
                <a:ext uri="{FF2B5EF4-FFF2-40B4-BE49-F238E27FC236}">
                  <a16:creationId xmlns:a16="http://schemas.microsoft.com/office/drawing/2014/main" id="{54553189-BDCA-5E30-8CFD-72134E47BAD4}"/>
                </a:ext>
              </a:extLst>
            </p:cNvPr>
            <p:cNvSpPr/>
            <p:nvPr/>
          </p:nvSpPr>
          <p:spPr>
            <a:xfrm>
              <a:off x="4927425" y="5759140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5">
              <a:extLst>
                <a:ext uri="{FF2B5EF4-FFF2-40B4-BE49-F238E27FC236}">
                  <a16:creationId xmlns:a16="http://schemas.microsoft.com/office/drawing/2014/main" id="{E57FC703-8F27-FB8A-F518-57C38AED0D15}"/>
                </a:ext>
              </a:extLst>
            </p:cNvPr>
            <p:cNvSpPr/>
            <p:nvPr/>
          </p:nvSpPr>
          <p:spPr>
            <a:xfrm>
              <a:off x="5245139" y="57591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6">
              <a:extLst>
                <a:ext uri="{FF2B5EF4-FFF2-40B4-BE49-F238E27FC236}">
                  <a16:creationId xmlns:a16="http://schemas.microsoft.com/office/drawing/2014/main" id="{D9D55606-E6E2-1D72-B708-5EE7A39B3763}"/>
                </a:ext>
              </a:extLst>
            </p:cNvPr>
            <p:cNvSpPr/>
            <p:nvPr/>
          </p:nvSpPr>
          <p:spPr>
            <a:xfrm>
              <a:off x="4880455" y="579985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7">
              <a:extLst>
                <a:ext uri="{FF2B5EF4-FFF2-40B4-BE49-F238E27FC236}">
                  <a16:creationId xmlns:a16="http://schemas.microsoft.com/office/drawing/2014/main" id="{FFA80F3E-6868-DF67-4FE8-CF73CD44F538}"/>
                </a:ext>
              </a:extLst>
            </p:cNvPr>
            <p:cNvSpPr/>
            <p:nvPr/>
          </p:nvSpPr>
          <p:spPr>
            <a:xfrm>
              <a:off x="4927425" y="579985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8">
              <a:extLst>
                <a:ext uri="{FF2B5EF4-FFF2-40B4-BE49-F238E27FC236}">
                  <a16:creationId xmlns:a16="http://schemas.microsoft.com/office/drawing/2014/main" id="{4F875CED-ED98-24D6-7517-401670035825}"/>
                </a:ext>
              </a:extLst>
            </p:cNvPr>
            <p:cNvSpPr/>
            <p:nvPr/>
          </p:nvSpPr>
          <p:spPr>
            <a:xfrm>
              <a:off x="5245139" y="579985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69">
              <a:extLst>
                <a:ext uri="{FF2B5EF4-FFF2-40B4-BE49-F238E27FC236}">
                  <a16:creationId xmlns:a16="http://schemas.microsoft.com/office/drawing/2014/main" id="{0C80C41D-038F-CA36-1B03-6BDDCEAD92DE}"/>
                </a:ext>
              </a:extLst>
            </p:cNvPr>
            <p:cNvSpPr/>
            <p:nvPr/>
          </p:nvSpPr>
          <p:spPr>
            <a:xfrm>
              <a:off x="4880455" y="583506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0">
              <a:extLst>
                <a:ext uri="{FF2B5EF4-FFF2-40B4-BE49-F238E27FC236}">
                  <a16:creationId xmlns:a16="http://schemas.microsoft.com/office/drawing/2014/main" id="{C11403F2-8400-FFD0-EFAB-20E5C7525985}"/>
                </a:ext>
              </a:extLst>
            </p:cNvPr>
            <p:cNvSpPr/>
            <p:nvPr/>
          </p:nvSpPr>
          <p:spPr>
            <a:xfrm>
              <a:off x="4927425" y="583506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1">
              <a:extLst>
                <a:ext uri="{FF2B5EF4-FFF2-40B4-BE49-F238E27FC236}">
                  <a16:creationId xmlns:a16="http://schemas.microsoft.com/office/drawing/2014/main" id="{69553BEA-6C6C-A125-1041-F28003CE6E24}"/>
                </a:ext>
              </a:extLst>
            </p:cNvPr>
            <p:cNvSpPr/>
            <p:nvPr/>
          </p:nvSpPr>
          <p:spPr>
            <a:xfrm>
              <a:off x="5245139" y="583506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2">
              <a:extLst>
                <a:ext uri="{FF2B5EF4-FFF2-40B4-BE49-F238E27FC236}">
                  <a16:creationId xmlns:a16="http://schemas.microsoft.com/office/drawing/2014/main" id="{E15CB7F6-99D3-0677-B3D7-AEBFC27C70BF}"/>
                </a:ext>
              </a:extLst>
            </p:cNvPr>
            <p:cNvSpPr/>
            <p:nvPr/>
          </p:nvSpPr>
          <p:spPr>
            <a:xfrm>
              <a:off x="4880455" y="586965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3">
              <a:extLst>
                <a:ext uri="{FF2B5EF4-FFF2-40B4-BE49-F238E27FC236}">
                  <a16:creationId xmlns:a16="http://schemas.microsoft.com/office/drawing/2014/main" id="{46F6C7A9-D7F6-3033-B2F3-92B6665E0B69}"/>
                </a:ext>
              </a:extLst>
            </p:cNvPr>
            <p:cNvSpPr/>
            <p:nvPr/>
          </p:nvSpPr>
          <p:spPr>
            <a:xfrm>
              <a:off x="4927425" y="5869656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4">
              <a:extLst>
                <a:ext uri="{FF2B5EF4-FFF2-40B4-BE49-F238E27FC236}">
                  <a16:creationId xmlns:a16="http://schemas.microsoft.com/office/drawing/2014/main" id="{10D79352-25AE-B05D-0391-29B232F6B65F}"/>
                </a:ext>
              </a:extLst>
            </p:cNvPr>
            <p:cNvSpPr/>
            <p:nvPr/>
          </p:nvSpPr>
          <p:spPr>
            <a:xfrm>
              <a:off x="5245139" y="586965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5">
              <a:extLst>
                <a:ext uri="{FF2B5EF4-FFF2-40B4-BE49-F238E27FC236}">
                  <a16:creationId xmlns:a16="http://schemas.microsoft.com/office/drawing/2014/main" id="{FBA4D784-538E-AC6F-8A95-630B4127F85B}"/>
                </a:ext>
              </a:extLst>
            </p:cNvPr>
            <p:cNvSpPr/>
            <p:nvPr/>
          </p:nvSpPr>
          <p:spPr>
            <a:xfrm>
              <a:off x="3748553" y="57617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6">
              <a:extLst>
                <a:ext uri="{FF2B5EF4-FFF2-40B4-BE49-F238E27FC236}">
                  <a16:creationId xmlns:a16="http://schemas.microsoft.com/office/drawing/2014/main" id="{34D0473B-74AD-EDFE-EA66-3418B2F9A8D7}"/>
                </a:ext>
              </a:extLst>
            </p:cNvPr>
            <p:cNvSpPr/>
            <p:nvPr/>
          </p:nvSpPr>
          <p:spPr>
            <a:xfrm>
              <a:off x="3795319" y="5761760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7">
              <a:extLst>
                <a:ext uri="{FF2B5EF4-FFF2-40B4-BE49-F238E27FC236}">
                  <a16:creationId xmlns:a16="http://schemas.microsoft.com/office/drawing/2014/main" id="{E9B2E8FE-5A1E-353D-DF09-081E3DCBDC56}"/>
                </a:ext>
              </a:extLst>
            </p:cNvPr>
            <p:cNvSpPr/>
            <p:nvPr/>
          </p:nvSpPr>
          <p:spPr>
            <a:xfrm>
              <a:off x="4110990" y="57617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8">
              <a:extLst>
                <a:ext uri="{FF2B5EF4-FFF2-40B4-BE49-F238E27FC236}">
                  <a16:creationId xmlns:a16="http://schemas.microsoft.com/office/drawing/2014/main" id="{FB280B3C-0371-58D5-64D7-C2A2C4E999FA}"/>
                </a:ext>
              </a:extLst>
            </p:cNvPr>
            <p:cNvSpPr/>
            <p:nvPr/>
          </p:nvSpPr>
          <p:spPr>
            <a:xfrm>
              <a:off x="3748553" y="57987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79">
              <a:extLst>
                <a:ext uri="{FF2B5EF4-FFF2-40B4-BE49-F238E27FC236}">
                  <a16:creationId xmlns:a16="http://schemas.microsoft.com/office/drawing/2014/main" id="{1C29060C-03DB-8B46-012A-88C6871749D5}"/>
                </a:ext>
              </a:extLst>
            </p:cNvPr>
            <p:cNvSpPr/>
            <p:nvPr/>
          </p:nvSpPr>
          <p:spPr>
            <a:xfrm>
              <a:off x="3795319" y="5798721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0">
              <a:extLst>
                <a:ext uri="{FF2B5EF4-FFF2-40B4-BE49-F238E27FC236}">
                  <a16:creationId xmlns:a16="http://schemas.microsoft.com/office/drawing/2014/main" id="{00FDD5D4-028A-B9F6-98AC-71D02BC54582}"/>
                </a:ext>
              </a:extLst>
            </p:cNvPr>
            <p:cNvSpPr/>
            <p:nvPr/>
          </p:nvSpPr>
          <p:spPr>
            <a:xfrm>
              <a:off x="4110990" y="57987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1">
              <a:extLst>
                <a:ext uri="{FF2B5EF4-FFF2-40B4-BE49-F238E27FC236}">
                  <a16:creationId xmlns:a16="http://schemas.microsoft.com/office/drawing/2014/main" id="{FC62CE6A-0321-BA5E-102A-66D6C7BDACBA}"/>
                </a:ext>
              </a:extLst>
            </p:cNvPr>
            <p:cNvSpPr/>
            <p:nvPr/>
          </p:nvSpPr>
          <p:spPr>
            <a:xfrm>
              <a:off x="3748553" y="58306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2">
              <a:extLst>
                <a:ext uri="{FF2B5EF4-FFF2-40B4-BE49-F238E27FC236}">
                  <a16:creationId xmlns:a16="http://schemas.microsoft.com/office/drawing/2014/main" id="{B10A7AED-A6B0-9894-55EB-FE697B4783CA}"/>
                </a:ext>
              </a:extLst>
            </p:cNvPr>
            <p:cNvSpPr/>
            <p:nvPr/>
          </p:nvSpPr>
          <p:spPr>
            <a:xfrm>
              <a:off x="3795319" y="5830685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3">
              <a:extLst>
                <a:ext uri="{FF2B5EF4-FFF2-40B4-BE49-F238E27FC236}">
                  <a16:creationId xmlns:a16="http://schemas.microsoft.com/office/drawing/2014/main" id="{C0334434-4743-827F-8EA4-D09A5D2004B4}"/>
                </a:ext>
              </a:extLst>
            </p:cNvPr>
            <p:cNvSpPr/>
            <p:nvPr/>
          </p:nvSpPr>
          <p:spPr>
            <a:xfrm>
              <a:off x="4110990" y="58306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4">
              <a:extLst>
                <a:ext uri="{FF2B5EF4-FFF2-40B4-BE49-F238E27FC236}">
                  <a16:creationId xmlns:a16="http://schemas.microsoft.com/office/drawing/2014/main" id="{4D64BDA7-EA48-3B2D-2130-EE6F0D44A2CF}"/>
                </a:ext>
              </a:extLst>
            </p:cNvPr>
            <p:cNvSpPr/>
            <p:nvPr/>
          </p:nvSpPr>
          <p:spPr>
            <a:xfrm>
              <a:off x="3748553" y="586664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5">
              <a:extLst>
                <a:ext uri="{FF2B5EF4-FFF2-40B4-BE49-F238E27FC236}">
                  <a16:creationId xmlns:a16="http://schemas.microsoft.com/office/drawing/2014/main" id="{578B49BF-7573-5BC7-CBD9-6181E3815C46}"/>
                </a:ext>
              </a:extLst>
            </p:cNvPr>
            <p:cNvSpPr/>
            <p:nvPr/>
          </p:nvSpPr>
          <p:spPr>
            <a:xfrm>
              <a:off x="3795319" y="5866647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6">
              <a:extLst>
                <a:ext uri="{FF2B5EF4-FFF2-40B4-BE49-F238E27FC236}">
                  <a16:creationId xmlns:a16="http://schemas.microsoft.com/office/drawing/2014/main" id="{A2EAFE98-653D-C5D6-96A1-263277F5E414}"/>
                </a:ext>
              </a:extLst>
            </p:cNvPr>
            <p:cNvSpPr/>
            <p:nvPr/>
          </p:nvSpPr>
          <p:spPr>
            <a:xfrm>
              <a:off x="4110990" y="586664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7">
              <a:extLst>
                <a:ext uri="{FF2B5EF4-FFF2-40B4-BE49-F238E27FC236}">
                  <a16:creationId xmlns:a16="http://schemas.microsoft.com/office/drawing/2014/main" id="{C7BD9879-F4E7-7E7A-F496-1F44CDF70DA4}"/>
                </a:ext>
              </a:extLst>
            </p:cNvPr>
            <p:cNvSpPr/>
            <p:nvPr/>
          </p:nvSpPr>
          <p:spPr>
            <a:xfrm>
              <a:off x="3731159" y="5737546"/>
              <a:ext cx="1555115" cy="154305"/>
            </a:xfrm>
            <a:custGeom>
              <a:avLst/>
              <a:gdLst/>
              <a:ahLst/>
              <a:cxnLst/>
              <a:rect l="l" t="t" r="r" b="b"/>
              <a:pathLst>
                <a:path w="1555114" h="154304">
                  <a:moveTo>
                    <a:pt x="1554657" y="153758"/>
                  </a:moveTo>
                  <a:lnTo>
                    <a:pt x="0" y="153758"/>
                  </a:lnTo>
                  <a:lnTo>
                    <a:pt x="0" y="0"/>
                  </a:lnTo>
                  <a:lnTo>
                    <a:pt x="1554657" y="0"/>
                  </a:lnTo>
                  <a:lnTo>
                    <a:pt x="1554657" y="153758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8">
              <a:extLst>
                <a:ext uri="{FF2B5EF4-FFF2-40B4-BE49-F238E27FC236}">
                  <a16:creationId xmlns:a16="http://schemas.microsoft.com/office/drawing/2014/main" id="{61EE375B-1B80-38A5-6368-C7A41AF4E51D}"/>
                </a:ext>
              </a:extLst>
            </p:cNvPr>
            <p:cNvSpPr/>
            <p:nvPr/>
          </p:nvSpPr>
          <p:spPr>
            <a:xfrm>
              <a:off x="3742702" y="5949518"/>
              <a:ext cx="356870" cy="114300"/>
            </a:xfrm>
            <a:custGeom>
              <a:avLst/>
              <a:gdLst/>
              <a:ahLst/>
              <a:cxnLst/>
              <a:rect l="l" t="t" r="r" b="b"/>
              <a:pathLst>
                <a:path w="356870" h="114300">
                  <a:moveTo>
                    <a:pt x="185559" y="0"/>
                  </a:moveTo>
                  <a:lnTo>
                    <a:pt x="0" y="0"/>
                  </a:lnTo>
                  <a:lnTo>
                    <a:pt x="0" y="12661"/>
                  </a:lnTo>
                  <a:lnTo>
                    <a:pt x="185559" y="12661"/>
                  </a:lnTo>
                  <a:lnTo>
                    <a:pt x="185559" y="0"/>
                  </a:lnTo>
                  <a:close/>
                </a:path>
                <a:path w="356870" h="114300">
                  <a:moveTo>
                    <a:pt x="287820" y="67398"/>
                  </a:moveTo>
                  <a:lnTo>
                    <a:pt x="93294" y="67398"/>
                  </a:lnTo>
                  <a:lnTo>
                    <a:pt x="93294" y="80060"/>
                  </a:lnTo>
                  <a:lnTo>
                    <a:pt x="287820" y="80060"/>
                  </a:lnTo>
                  <a:lnTo>
                    <a:pt x="287820" y="67398"/>
                  </a:lnTo>
                  <a:close/>
                </a:path>
                <a:path w="356870" h="114300">
                  <a:moveTo>
                    <a:pt x="297395" y="101104"/>
                  </a:moveTo>
                  <a:lnTo>
                    <a:pt x="34975" y="101104"/>
                  </a:lnTo>
                  <a:lnTo>
                    <a:pt x="34975" y="113766"/>
                  </a:lnTo>
                  <a:lnTo>
                    <a:pt x="297395" y="113766"/>
                  </a:lnTo>
                  <a:lnTo>
                    <a:pt x="297395" y="101104"/>
                  </a:lnTo>
                  <a:close/>
                </a:path>
                <a:path w="356870" h="114300">
                  <a:moveTo>
                    <a:pt x="356476" y="33705"/>
                  </a:moveTo>
                  <a:lnTo>
                    <a:pt x="176263" y="33705"/>
                  </a:lnTo>
                  <a:lnTo>
                    <a:pt x="176263" y="46355"/>
                  </a:lnTo>
                  <a:lnTo>
                    <a:pt x="356476" y="46355"/>
                  </a:lnTo>
                  <a:lnTo>
                    <a:pt x="356476" y="33705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89">
              <a:extLst>
                <a:ext uri="{FF2B5EF4-FFF2-40B4-BE49-F238E27FC236}">
                  <a16:creationId xmlns:a16="http://schemas.microsoft.com/office/drawing/2014/main" id="{CFABB650-24D1-41D4-1065-A22974193AA4}"/>
                </a:ext>
              </a:extLst>
            </p:cNvPr>
            <p:cNvSpPr/>
            <p:nvPr/>
          </p:nvSpPr>
          <p:spPr>
            <a:xfrm>
              <a:off x="3740287" y="59548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0">
              <a:extLst>
                <a:ext uri="{FF2B5EF4-FFF2-40B4-BE49-F238E27FC236}">
                  <a16:creationId xmlns:a16="http://schemas.microsoft.com/office/drawing/2014/main" id="{43EE23B4-D525-2E5D-B0FA-A9DE5397DCD1}"/>
                </a:ext>
              </a:extLst>
            </p:cNvPr>
            <p:cNvSpPr/>
            <p:nvPr/>
          </p:nvSpPr>
          <p:spPr>
            <a:xfrm>
              <a:off x="3785350" y="5954891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0" y="0"/>
                  </a:moveTo>
                  <a:lnTo>
                    <a:pt x="283705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1">
              <a:extLst>
                <a:ext uri="{FF2B5EF4-FFF2-40B4-BE49-F238E27FC236}">
                  <a16:creationId xmlns:a16="http://schemas.microsoft.com/office/drawing/2014/main" id="{D442A727-C7CD-2D7F-C800-93568A672364}"/>
                </a:ext>
              </a:extLst>
            </p:cNvPr>
            <p:cNvSpPr/>
            <p:nvPr/>
          </p:nvSpPr>
          <p:spPr>
            <a:xfrm>
              <a:off x="4083988" y="59548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2">
              <a:extLst>
                <a:ext uri="{FF2B5EF4-FFF2-40B4-BE49-F238E27FC236}">
                  <a16:creationId xmlns:a16="http://schemas.microsoft.com/office/drawing/2014/main" id="{9D7FDF71-7A0E-BDB8-8617-B6BFCD17D053}"/>
                </a:ext>
              </a:extLst>
            </p:cNvPr>
            <p:cNvSpPr/>
            <p:nvPr/>
          </p:nvSpPr>
          <p:spPr>
            <a:xfrm>
              <a:off x="3740287" y="59894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3">
              <a:extLst>
                <a:ext uri="{FF2B5EF4-FFF2-40B4-BE49-F238E27FC236}">
                  <a16:creationId xmlns:a16="http://schemas.microsoft.com/office/drawing/2014/main" id="{D302DECC-79FB-6816-3132-0AD482FCCEA8}"/>
                </a:ext>
              </a:extLst>
            </p:cNvPr>
            <p:cNvSpPr/>
            <p:nvPr/>
          </p:nvSpPr>
          <p:spPr>
            <a:xfrm>
              <a:off x="3785350" y="598949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0" y="0"/>
                  </a:moveTo>
                  <a:lnTo>
                    <a:pt x="283705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4">
              <a:extLst>
                <a:ext uri="{FF2B5EF4-FFF2-40B4-BE49-F238E27FC236}">
                  <a16:creationId xmlns:a16="http://schemas.microsoft.com/office/drawing/2014/main" id="{EB8CB50C-4783-3F85-F868-E739A765D283}"/>
                </a:ext>
              </a:extLst>
            </p:cNvPr>
            <p:cNvSpPr/>
            <p:nvPr/>
          </p:nvSpPr>
          <p:spPr>
            <a:xfrm>
              <a:off x="4083988" y="59894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5">
              <a:extLst>
                <a:ext uri="{FF2B5EF4-FFF2-40B4-BE49-F238E27FC236}">
                  <a16:creationId xmlns:a16="http://schemas.microsoft.com/office/drawing/2014/main" id="{8CF0C1A6-EED1-0620-7E31-3BF4425A2660}"/>
                </a:ext>
              </a:extLst>
            </p:cNvPr>
            <p:cNvSpPr/>
            <p:nvPr/>
          </p:nvSpPr>
          <p:spPr>
            <a:xfrm>
              <a:off x="3740287" y="60237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6">
              <a:extLst>
                <a:ext uri="{FF2B5EF4-FFF2-40B4-BE49-F238E27FC236}">
                  <a16:creationId xmlns:a16="http://schemas.microsoft.com/office/drawing/2014/main" id="{1CC66968-56E4-065A-26E9-757A7023836D}"/>
                </a:ext>
              </a:extLst>
            </p:cNvPr>
            <p:cNvSpPr/>
            <p:nvPr/>
          </p:nvSpPr>
          <p:spPr>
            <a:xfrm>
              <a:off x="3785350" y="602370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0" y="0"/>
                  </a:moveTo>
                  <a:lnTo>
                    <a:pt x="283705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7">
              <a:extLst>
                <a:ext uri="{FF2B5EF4-FFF2-40B4-BE49-F238E27FC236}">
                  <a16:creationId xmlns:a16="http://schemas.microsoft.com/office/drawing/2014/main" id="{997DC2BD-FCC2-914F-AFBD-FBB43EB29A96}"/>
                </a:ext>
              </a:extLst>
            </p:cNvPr>
            <p:cNvSpPr/>
            <p:nvPr/>
          </p:nvSpPr>
          <p:spPr>
            <a:xfrm>
              <a:off x="4083988" y="60237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8">
              <a:extLst>
                <a:ext uri="{FF2B5EF4-FFF2-40B4-BE49-F238E27FC236}">
                  <a16:creationId xmlns:a16="http://schemas.microsoft.com/office/drawing/2014/main" id="{AF35DBF3-8831-B2A9-6C6F-D63A415DEB3F}"/>
                </a:ext>
              </a:extLst>
            </p:cNvPr>
            <p:cNvSpPr/>
            <p:nvPr/>
          </p:nvSpPr>
          <p:spPr>
            <a:xfrm>
              <a:off x="3740287" y="60596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199">
              <a:extLst>
                <a:ext uri="{FF2B5EF4-FFF2-40B4-BE49-F238E27FC236}">
                  <a16:creationId xmlns:a16="http://schemas.microsoft.com/office/drawing/2014/main" id="{40195054-B98F-9B5E-006C-004C6711B914}"/>
                </a:ext>
              </a:extLst>
            </p:cNvPr>
            <p:cNvSpPr/>
            <p:nvPr/>
          </p:nvSpPr>
          <p:spPr>
            <a:xfrm>
              <a:off x="3785350" y="6059613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0" y="0"/>
                  </a:moveTo>
                  <a:lnTo>
                    <a:pt x="283705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0">
              <a:extLst>
                <a:ext uri="{FF2B5EF4-FFF2-40B4-BE49-F238E27FC236}">
                  <a16:creationId xmlns:a16="http://schemas.microsoft.com/office/drawing/2014/main" id="{9A247939-1FA8-2E56-2DE4-1732E3BD877B}"/>
                </a:ext>
              </a:extLst>
            </p:cNvPr>
            <p:cNvSpPr/>
            <p:nvPr/>
          </p:nvSpPr>
          <p:spPr>
            <a:xfrm>
              <a:off x="4083988" y="60596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1">
              <a:extLst>
                <a:ext uri="{FF2B5EF4-FFF2-40B4-BE49-F238E27FC236}">
                  <a16:creationId xmlns:a16="http://schemas.microsoft.com/office/drawing/2014/main" id="{348FB1C1-7E35-B5DF-7362-0EE06A35E9A5}"/>
                </a:ext>
              </a:extLst>
            </p:cNvPr>
            <p:cNvSpPr/>
            <p:nvPr/>
          </p:nvSpPr>
          <p:spPr>
            <a:xfrm>
              <a:off x="3722014" y="5934637"/>
              <a:ext cx="399415" cy="151130"/>
            </a:xfrm>
            <a:custGeom>
              <a:avLst/>
              <a:gdLst/>
              <a:ahLst/>
              <a:cxnLst/>
              <a:rect l="l" t="t" r="r" b="b"/>
              <a:pathLst>
                <a:path w="399414" h="151129">
                  <a:moveTo>
                    <a:pt x="399199" y="150901"/>
                  </a:moveTo>
                  <a:lnTo>
                    <a:pt x="0" y="150901"/>
                  </a:lnTo>
                  <a:lnTo>
                    <a:pt x="0" y="0"/>
                  </a:lnTo>
                  <a:lnTo>
                    <a:pt x="399199" y="0"/>
                  </a:lnTo>
                  <a:lnTo>
                    <a:pt x="399199" y="150901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2">
              <a:extLst>
                <a:ext uri="{FF2B5EF4-FFF2-40B4-BE49-F238E27FC236}">
                  <a16:creationId xmlns:a16="http://schemas.microsoft.com/office/drawing/2014/main" id="{E9E98691-68C6-6805-E7F9-F6F10DF5503F}"/>
                </a:ext>
              </a:extLst>
            </p:cNvPr>
            <p:cNvSpPr/>
            <p:nvPr/>
          </p:nvSpPr>
          <p:spPr>
            <a:xfrm>
              <a:off x="4160405" y="5947905"/>
              <a:ext cx="338455" cy="153035"/>
            </a:xfrm>
            <a:custGeom>
              <a:avLst/>
              <a:gdLst/>
              <a:ahLst/>
              <a:cxnLst/>
              <a:rect l="l" t="t" r="r" b="b"/>
              <a:pathLst>
                <a:path w="338454" h="153035">
                  <a:moveTo>
                    <a:pt x="234403" y="69621"/>
                  </a:moveTo>
                  <a:lnTo>
                    <a:pt x="88252" y="69621"/>
                  </a:lnTo>
                  <a:lnTo>
                    <a:pt x="88252" y="83146"/>
                  </a:lnTo>
                  <a:lnTo>
                    <a:pt x="234403" y="83146"/>
                  </a:lnTo>
                  <a:lnTo>
                    <a:pt x="234403" y="69621"/>
                  </a:lnTo>
                  <a:close/>
                </a:path>
                <a:path w="338454" h="153035">
                  <a:moveTo>
                    <a:pt x="246862" y="0"/>
                  </a:moveTo>
                  <a:lnTo>
                    <a:pt x="0" y="0"/>
                  </a:lnTo>
                  <a:lnTo>
                    <a:pt x="0" y="13525"/>
                  </a:lnTo>
                  <a:lnTo>
                    <a:pt x="246862" y="13525"/>
                  </a:lnTo>
                  <a:lnTo>
                    <a:pt x="246862" y="0"/>
                  </a:lnTo>
                  <a:close/>
                </a:path>
                <a:path w="338454" h="153035">
                  <a:moveTo>
                    <a:pt x="290576" y="34810"/>
                  </a:moveTo>
                  <a:lnTo>
                    <a:pt x="1041" y="34810"/>
                  </a:lnTo>
                  <a:lnTo>
                    <a:pt x="1041" y="48336"/>
                  </a:lnTo>
                  <a:lnTo>
                    <a:pt x="290576" y="48336"/>
                  </a:lnTo>
                  <a:lnTo>
                    <a:pt x="290576" y="34810"/>
                  </a:lnTo>
                  <a:close/>
                </a:path>
                <a:path w="338454" h="153035">
                  <a:moveTo>
                    <a:pt x="337375" y="104432"/>
                  </a:moveTo>
                  <a:lnTo>
                    <a:pt x="195656" y="104432"/>
                  </a:lnTo>
                  <a:lnTo>
                    <a:pt x="195656" y="117957"/>
                  </a:lnTo>
                  <a:lnTo>
                    <a:pt x="337375" y="117957"/>
                  </a:lnTo>
                  <a:lnTo>
                    <a:pt x="337375" y="104432"/>
                  </a:lnTo>
                  <a:close/>
                </a:path>
                <a:path w="338454" h="153035">
                  <a:moveTo>
                    <a:pt x="337947" y="139255"/>
                  </a:moveTo>
                  <a:lnTo>
                    <a:pt x="180695" y="139255"/>
                  </a:lnTo>
                  <a:lnTo>
                    <a:pt x="180695" y="152781"/>
                  </a:lnTo>
                  <a:lnTo>
                    <a:pt x="337947" y="152781"/>
                  </a:lnTo>
                  <a:lnTo>
                    <a:pt x="337947" y="139255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3">
              <a:extLst>
                <a:ext uri="{FF2B5EF4-FFF2-40B4-BE49-F238E27FC236}">
                  <a16:creationId xmlns:a16="http://schemas.microsoft.com/office/drawing/2014/main" id="{1F134DE7-7510-16FA-3F00-AE3FFE63DC5B}"/>
                </a:ext>
              </a:extLst>
            </p:cNvPr>
            <p:cNvSpPr/>
            <p:nvPr/>
          </p:nvSpPr>
          <p:spPr>
            <a:xfrm>
              <a:off x="4163199" y="595422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4">
              <a:extLst>
                <a:ext uri="{FF2B5EF4-FFF2-40B4-BE49-F238E27FC236}">
                  <a16:creationId xmlns:a16="http://schemas.microsoft.com/office/drawing/2014/main" id="{9ACF88AB-2055-5C77-E9C7-01257B740D9C}"/>
                </a:ext>
              </a:extLst>
            </p:cNvPr>
            <p:cNvSpPr/>
            <p:nvPr/>
          </p:nvSpPr>
          <p:spPr>
            <a:xfrm>
              <a:off x="4211656" y="5954228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5">
              <a:extLst>
                <a:ext uri="{FF2B5EF4-FFF2-40B4-BE49-F238E27FC236}">
                  <a16:creationId xmlns:a16="http://schemas.microsoft.com/office/drawing/2014/main" id="{4C85FF82-3DAF-F7BD-5A2C-6E4CF0F37C86}"/>
                </a:ext>
              </a:extLst>
            </p:cNvPr>
            <p:cNvSpPr/>
            <p:nvPr/>
          </p:nvSpPr>
          <p:spPr>
            <a:xfrm>
              <a:off x="4477717" y="595422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6">
              <a:extLst>
                <a:ext uri="{FF2B5EF4-FFF2-40B4-BE49-F238E27FC236}">
                  <a16:creationId xmlns:a16="http://schemas.microsoft.com/office/drawing/2014/main" id="{E9EC0FCC-3252-7FA1-2E29-37DDE66EA624}"/>
                </a:ext>
              </a:extLst>
            </p:cNvPr>
            <p:cNvSpPr/>
            <p:nvPr/>
          </p:nvSpPr>
          <p:spPr>
            <a:xfrm>
              <a:off x="4163199" y="59912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7">
              <a:extLst>
                <a:ext uri="{FF2B5EF4-FFF2-40B4-BE49-F238E27FC236}">
                  <a16:creationId xmlns:a16="http://schemas.microsoft.com/office/drawing/2014/main" id="{7C3AF42E-1ECE-6C99-FC76-B0846732060F}"/>
                </a:ext>
              </a:extLst>
            </p:cNvPr>
            <p:cNvSpPr/>
            <p:nvPr/>
          </p:nvSpPr>
          <p:spPr>
            <a:xfrm>
              <a:off x="4211656" y="5991211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8">
              <a:extLst>
                <a:ext uri="{FF2B5EF4-FFF2-40B4-BE49-F238E27FC236}">
                  <a16:creationId xmlns:a16="http://schemas.microsoft.com/office/drawing/2014/main" id="{B1493529-B813-B9D4-0901-EB6CA8BF06C5}"/>
                </a:ext>
              </a:extLst>
            </p:cNvPr>
            <p:cNvSpPr/>
            <p:nvPr/>
          </p:nvSpPr>
          <p:spPr>
            <a:xfrm>
              <a:off x="4477717" y="59912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09">
              <a:extLst>
                <a:ext uri="{FF2B5EF4-FFF2-40B4-BE49-F238E27FC236}">
                  <a16:creationId xmlns:a16="http://schemas.microsoft.com/office/drawing/2014/main" id="{3060DFCB-BBDB-C39B-5CEF-E0EEBE7978F9}"/>
                </a:ext>
              </a:extLst>
            </p:cNvPr>
            <p:cNvSpPr/>
            <p:nvPr/>
          </p:nvSpPr>
          <p:spPr>
            <a:xfrm>
              <a:off x="4163199" y="602319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0">
              <a:extLst>
                <a:ext uri="{FF2B5EF4-FFF2-40B4-BE49-F238E27FC236}">
                  <a16:creationId xmlns:a16="http://schemas.microsoft.com/office/drawing/2014/main" id="{1AA35FF8-87A7-000A-F848-C80B4BCE7DF8}"/>
                </a:ext>
              </a:extLst>
            </p:cNvPr>
            <p:cNvSpPr/>
            <p:nvPr/>
          </p:nvSpPr>
          <p:spPr>
            <a:xfrm>
              <a:off x="4211656" y="6023196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1">
              <a:extLst>
                <a:ext uri="{FF2B5EF4-FFF2-40B4-BE49-F238E27FC236}">
                  <a16:creationId xmlns:a16="http://schemas.microsoft.com/office/drawing/2014/main" id="{E605BF86-0B35-7613-A467-32EA7BD0192C}"/>
                </a:ext>
              </a:extLst>
            </p:cNvPr>
            <p:cNvSpPr/>
            <p:nvPr/>
          </p:nvSpPr>
          <p:spPr>
            <a:xfrm>
              <a:off x="4477717" y="602319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2">
              <a:extLst>
                <a:ext uri="{FF2B5EF4-FFF2-40B4-BE49-F238E27FC236}">
                  <a16:creationId xmlns:a16="http://schemas.microsoft.com/office/drawing/2014/main" id="{EAB66B5B-4F33-BC2F-334C-0E1253B5C1D7}"/>
                </a:ext>
              </a:extLst>
            </p:cNvPr>
            <p:cNvSpPr/>
            <p:nvPr/>
          </p:nvSpPr>
          <p:spPr>
            <a:xfrm>
              <a:off x="4163199" y="60591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3">
              <a:extLst>
                <a:ext uri="{FF2B5EF4-FFF2-40B4-BE49-F238E27FC236}">
                  <a16:creationId xmlns:a16="http://schemas.microsoft.com/office/drawing/2014/main" id="{5E88AAD0-9691-28E5-184D-0C6A450A62FF}"/>
                </a:ext>
              </a:extLst>
            </p:cNvPr>
            <p:cNvSpPr/>
            <p:nvPr/>
          </p:nvSpPr>
          <p:spPr>
            <a:xfrm>
              <a:off x="4211656" y="6059179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4">
              <a:extLst>
                <a:ext uri="{FF2B5EF4-FFF2-40B4-BE49-F238E27FC236}">
                  <a16:creationId xmlns:a16="http://schemas.microsoft.com/office/drawing/2014/main" id="{39834543-FC02-9F8D-11F2-625036593DE9}"/>
                </a:ext>
              </a:extLst>
            </p:cNvPr>
            <p:cNvSpPr/>
            <p:nvPr/>
          </p:nvSpPr>
          <p:spPr>
            <a:xfrm>
              <a:off x="4477717" y="60591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5">
              <a:extLst>
                <a:ext uri="{FF2B5EF4-FFF2-40B4-BE49-F238E27FC236}">
                  <a16:creationId xmlns:a16="http://schemas.microsoft.com/office/drawing/2014/main" id="{458BBA94-E11E-BD0E-D112-A749D74CE452}"/>
                </a:ext>
              </a:extLst>
            </p:cNvPr>
            <p:cNvSpPr/>
            <p:nvPr/>
          </p:nvSpPr>
          <p:spPr>
            <a:xfrm>
              <a:off x="4164652" y="60954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6">
              <a:extLst>
                <a:ext uri="{FF2B5EF4-FFF2-40B4-BE49-F238E27FC236}">
                  <a16:creationId xmlns:a16="http://schemas.microsoft.com/office/drawing/2014/main" id="{CDBC2993-5CE8-1B16-71E5-A45FC56B6DAF}"/>
                </a:ext>
              </a:extLst>
            </p:cNvPr>
            <p:cNvSpPr/>
            <p:nvPr/>
          </p:nvSpPr>
          <p:spPr>
            <a:xfrm>
              <a:off x="4213109" y="6095455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7">
              <a:extLst>
                <a:ext uri="{FF2B5EF4-FFF2-40B4-BE49-F238E27FC236}">
                  <a16:creationId xmlns:a16="http://schemas.microsoft.com/office/drawing/2014/main" id="{2F3A004F-73C2-D185-79B4-D319FB1892E1}"/>
                </a:ext>
              </a:extLst>
            </p:cNvPr>
            <p:cNvSpPr/>
            <p:nvPr/>
          </p:nvSpPr>
          <p:spPr>
            <a:xfrm>
              <a:off x="4479170" y="60954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8">
              <a:extLst>
                <a:ext uri="{FF2B5EF4-FFF2-40B4-BE49-F238E27FC236}">
                  <a16:creationId xmlns:a16="http://schemas.microsoft.com/office/drawing/2014/main" id="{C1D50357-4E46-AA19-260D-E9A07054CBF6}"/>
                </a:ext>
              </a:extLst>
            </p:cNvPr>
            <p:cNvSpPr/>
            <p:nvPr/>
          </p:nvSpPr>
          <p:spPr>
            <a:xfrm>
              <a:off x="4153447" y="5934117"/>
              <a:ext cx="354330" cy="179705"/>
            </a:xfrm>
            <a:custGeom>
              <a:avLst/>
              <a:gdLst/>
              <a:ahLst/>
              <a:cxnLst/>
              <a:rect l="l" t="t" r="r" b="b"/>
              <a:pathLst>
                <a:path w="354329" h="179704">
                  <a:moveTo>
                    <a:pt x="354215" y="179412"/>
                  </a:moveTo>
                  <a:lnTo>
                    <a:pt x="0" y="179412"/>
                  </a:lnTo>
                  <a:lnTo>
                    <a:pt x="0" y="0"/>
                  </a:lnTo>
                  <a:lnTo>
                    <a:pt x="354215" y="0"/>
                  </a:lnTo>
                  <a:lnTo>
                    <a:pt x="354215" y="179412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19">
              <a:extLst>
                <a:ext uri="{FF2B5EF4-FFF2-40B4-BE49-F238E27FC236}">
                  <a16:creationId xmlns:a16="http://schemas.microsoft.com/office/drawing/2014/main" id="{4199552C-FF1E-36E0-F735-BA2529C1B46C}"/>
                </a:ext>
              </a:extLst>
            </p:cNvPr>
            <p:cNvSpPr/>
            <p:nvPr/>
          </p:nvSpPr>
          <p:spPr>
            <a:xfrm>
              <a:off x="4548924" y="5944209"/>
              <a:ext cx="338455" cy="153035"/>
            </a:xfrm>
            <a:custGeom>
              <a:avLst/>
              <a:gdLst/>
              <a:ahLst/>
              <a:cxnLst/>
              <a:rect l="l" t="t" r="r" b="b"/>
              <a:pathLst>
                <a:path w="338454" h="153035">
                  <a:moveTo>
                    <a:pt x="234378" y="69608"/>
                  </a:moveTo>
                  <a:lnTo>
                    <a:pt x="88226" y="69608"/>
                  </a:lnTo>
                  <a:lnTo>
                    <a:pt x="88226" y="83134"/>
                  </a:lnTo>
                  <a:lnTo>
                    <a:pt x="234378" y="83134"/>
                  </a:lnTo>
                  <a:lnTo>
                    <a:pt x="234378" y="69608"/>
                  </a:lnTo>
                  <a:close/>
                </a:path>
                <a:path w="338454" h="153035">
                  <a:moveTo>
                    <a:pt x="246862" y="0"/>
                  </a:moveTo>
                  <a:lnTo>
                    <a:pt x="0" y="0"/>
                  </a:lnTo>
                  <a:lnTo>
                    <a:pt x="0" y="13525"/>
                  </a:lnTo>
                  <a:lnTo>
                    <a:pt x="246862" y="13525"/>
                  </a:lnTo>
                  <a:lnTo>
                    <a:pt x="246862" y="0"/>
                  </a:lnTo>
                  <a:close/>
                </a:path>
                <a:path w="338454" h="153035">
                  <a:moveTo>
                    <a:pt x="290563" y="34798"/>
                  </a:moveTo>
                  <a:lnTo>
                    <a:pt x="1028" y="34798"/>
                  </a:lnTo>
                  <a:lnTo>
                    <a:pt x="1028" y="48323"/>
                  </a:lnTo>
                  <a:lnTo>
                    <a:pt x="290563" y="48323"/>
                  </a:lnTo>
                  <a:lnTo>
                    <a:pt x="290563" y="34798"/>
                  </a:lnTo>
                  <a:close/>
                </a:path>
                <a:path w="338454" h="153035">
                  <a:moveTo>
                    <a:pt x="337350" y="104406"/>
                  </a:moveTo>
                  <a:lnTo>
                    <a:pt x="195630" y="104406"/>
                  </a:lnTo>
                  <a:lnTo>
                    <a:pt x="195630" y="117932"/>
                  </a:lnTo>
                  <a:lnTo>
                    <a:pt x="337350" y="117932"/>
                  </a:lnTo>
                  <a:lnTo>
                    <a:pt x="337350" y="104406"/>
                  </a:lnTo>
                  <a:close/>
                </a:path>
                <a:path w="338454" h="153035">
                  <a:moveTo>
                    <a:pt x="337934" y="139230"/>
                  </a:moveTo>
                  <a:lnTo>
                    <a:pt x="180682" y="139230"/>
                  </a:lnTo>
                  <a:lnTo>
                    <a:pt x="180682" y="152755"/>
                  </a:lnTo>
                  <a:lnTo>
                    <a:pt x="337934" y="152755"/>
                  </a:lnTo>
                  <a:lnTo>
                    <a:pt x="337934" y="139230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0">
              <a:extLst>
                <a:ext uri="{FF2B5EF4-FFF2-40B4-BE49-F238E27FC236}">
                  <a16:creationId xmlns:a16="http://schemas.microsoft.com/office/drawing/2014/main" id="{014CAF4C-4302-5FEF-A041-816440DCCBEB}"/>
                </a:ext>
              </a:extLst>
            </p:cNvPr>
            <p:cNvSpPr/>
            <p:nvPr/>
          </p:nvSpPr>
          <p:spPr>
            <a:xfrm>
              <a:off x="4549561" y="59505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1">
              <a:extLst>
                <a:ext uri="{FF2B5EF4-FFF2-40B4-BE49-F238E27FC236}">
                  <a16:creationId xmlns:a16="http://schemas.microsoft.com/office/drawing/2014/main" id="{AA07FC51-FDE0-5244-50B7-AD7376AEFCAD}"/>
                </a:ext>
              </a:extLst>
            </p:cNvPr>
            <p:cNvSpPr/>
            <p:nvPr/>
          </p:nvSpPr>
          <p:spPr>
            <a:xfrm>
              <a:off x="4598017" y="5950514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2">
              <a:extLst>
                <a:ext uri="{FF2B5EF4-FFF2-40B4-BE49-F238E27FC236}">
                  <a16:creationId xmlns:a16="http://schemas.microsoft.com/office/drawing/2014/main" id="{0FD3C98B-58BF-CC3A-6759-299A3200A756}"/>
                </a:ext>
              </a:extLst>
            </p:cNvPr>
            <p:cNvSpPr/>
            <p:nvPr/>
          </p:nvSpPr>
          <p:spPr>
            <a:xfrm>
              <a:off x="4864077" y="59505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3">
              <a:extLst>
                <a:ext uri="{FF2B5EF4-FFF2-40B4-BE49-F238E27FC236}">
                  <a16:creationId xmlns:a16="http://schemas.microsoft.com/office/drawing/2014/main" id="{5B4A779E-6E64-F766-BB36-3A6103432ADA}"/>
                </a:ext>
              </a:extLst>
            </p:cNvPr>
            <p:cNvSpPr/>
            <p:nvPr/>
          </p:nvSpPr>
          <p:spPr>
            <a:xfrm>
              <a:off x="4549561" y="598749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4">
              <a:extLst>
                <a:ext uri="{FF2B5EF4-FFF2-40B4-BE49-F238E27FC236}">
                  <a16:creationId xmlns:a16="http://schemas.microsoft.com/office/drawing/2014/main" id="{134B4218-E365-2896-A743-D9AD5C2051D9}"/>
                </a:ext>
              </a:extLst>
            </p:cNvPr>
            <p:cNvSpPr/>
            <p:nvPr/>
          </p:nvSpPr>
          <p:spPr>
            <a:xfrm>
              <a:off x="4598017" y="5987498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5">
              <a:extLst>
                <a:ext uri="{FF2B5EF4-FFF2-40B4-BE49-F238E27FC236}">
                  <a16:creationId xmlns:a16="http://schemas.microsoft.com/office/drawing/2014/main" id="{F89F4B8C-6961-5CE9-504E-5C5AC57BD3C4}"/>
                </a:ext>
              </a:extLst>
            </p:cNvPr>
            <p:cNvSpPr/>
            <p:nvPr/>
          </p:nvSpPr>
          <p:spPr>
            <a:xfrm>
              <a:off x="4864077" y="598749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6">
              <a:extLst>
                <a:ext uri="{FF2B5EF4-FFF2-40B4-BE49-F238E27FC236}">
                  <a16:creationId xmlns:a16="http://schemas.microsoft.com/office/drawing/2014/main" id="{153DEA3F-14F2-DCDF-4FBF-31A75AA60C89}"/>
                </a:ext>
              </a:extLst>
            </p:cNvPr>
            <p:cNvSpPr/>
            <p:nvPr/>
          </p:nvSpPr>
          <p:spPr>
            <a:xfrm>
              <a:off x="4549561" y="60194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7">
              <a:extLst>
                <a:ext uri="{FF2B5EF4-FFF2-40B4-BE49-F238E27FC236}">
                  <a16:creationId xmlns:a16="http://schemas.microsoft.com/office/drawing/2014/main" id="{E7E0DA07-0A27-7272-27A7-4CAD76AE4ACA}"/>
                </a:ext>
              </a:extLst>
            </p:cNvPr>
            <p:cNvSpPr/>
            <p:nvPr/>
          </p:nvSpPr>
          <p:spPr>
            <a:xfrm>
              <a:off x="4598017" y="6019481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8">
              <a:extLst>
                <a:ext uri="{FF2B5EF4-FFF2-40B4-BE49-F238E27FC236}">
                  <a16:creationId xmlns:a16="http://schemas.microsoft.com/office/drawing/2014/main" id="{22EE686E-503D-4BB1-D420-F9CC84EADAEB}"/>
                </a:ext>
              </a:extLst>
            </p:cNvPr>
            <p:cNvSpPr/>
            <p:nvPr/>
          </p:nvSpPr>
          <p:spPr>
            <a:xfrm>
              <a:off x="4864077" y="60194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29">
              <a:extLst>
                <a:ext uri="{FF2B5EF4-FFF2-40B4-BE49-F238E27FC236}">
                  <a16:creationId xmlns:a16="http://schemas.microsoft.com/office/drawing/2014/main" id="{5C9F171A-4DD4-0C7E-5CED-57E1764834EE}"/>
                </a:ext>
              </a:extLst>
            </p:cNvPr>
            <p:cNvSpPr/>
            <p:nvPr/>
          </p:nvSpPr>
          <p:spPr>
            <a:xfrm>
              <a:off x="4549561" y="605546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0">
              <a:extLst>
                <a:ext uri="{FF2B5EF4-FFF2-40B4-BE49-F238E27FC236}">
                  <a16:creationId xmlns:a16="http://schemas.microsoft.com/office/drawing/2014/main" id="{D9B284E7-59BE-1310-2292-9135A3219AAC}"/>
                </a:ext>
              </a:extLst>
            </p:cNvPr>
            <p:cNvSpPr/>
            <p:nvPr/>
          </p:nvSpPr>
          <p:spPr>
            <a:xfrm>
              <a:off x="4598017" y="6055465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1">
              <a:extLst>
                <a:ext uri="{FF2B5EF4-FFF2-40B4-BE49-F238E27FC236}">
                  <a16:creationId xmlns:a16="http://schemas.microsoft.com/office/drawing/2014/main" id="{F05D65F9-97EE-E4C9-2B77-05EA44DA3A17}"/>
                </a:ext>
              </a:extLst>
            </p:cNvPr>
            <p:cNvSpPr/>
            <p:nvPr/>
          </p:nvSpPr>
          <p:spPr>
            <a:xfrm>
              <a:off x="4864077" y="605546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2">
              <a:extLst>
                <a:ext uri="{FF2B5EF4-FFF2-40B4-BE49-F238E27FC236}">
                  <a16:creationId xmlns:a16="http://schemas.microsoft.com/office/drawing/2014/main" id="{B88711FF-7DBB-D696-D230-DCB0790E18A7}"/>
                </a:ext>
              </a:extLst>
            </p:cNvPr>
            <p:cNvSpPr/>
            <p:nvPr/>
          </p:nvSpPr>
          <p:spPr>
            <a:xfrm>
              <a:off x="4551012" y="609174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3">
              <a:extLst>
                <a:ext uri="{FF2B5EF4-FFF2-40B4-BE49-F238E27FC236}">
                  <a16:creationId xmlns:a16="http://schemas.microsoft.com/office/drawing/2014/main" id="{D966213A-65E2-93B3-ABA3-43C5BD76ECFF}"/>
                </a:ext>
              </a:extLst>
            </p:cNvPr>
            <p:cNvSpPr/>
            <p:nvPr/>
          </p:nvSpPr>
          <p:spPr>
            <a:xfrm>
              <a:off x="4599468" y="6091742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4">
              <a:extLst>
                <a:ext uri="{FF2B5EF4-FFF2-40B4-BE49-F238E27FC236}">
                  <a16:creationId xmlns:a16="http://schemas.microsoft.com/office/drawing/2014/main" id="{0BE22F60-267A-6884-B8DE-7F63C7466932}"/>
                </a:ext>
              </a:extLst>
            </p:cNvPr>
            <p:cNvSpPr/>
            <p:nvPr/>
          </p:nvSpPr>
          <p:spPr>
            <a:xfrm>
              <a:off x="4865528" y="609174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5">
              <a:extLst>
                <a:ext uri="{FF2B5EF4-FFF2-40B4-BE49-F238E27FC236}">
                  <a16:creationId xmlns:a16="http://schemas.microsoft.com/office/drawing/2014/main" id="{4918B0EE-98C6-2C14-532F-06352BF15DC8}"/>
                </a:ext>
              </a:extLst>
            </p:cNvPr>
            <p:cNvSpPr/>
            <p:nvPr/>
          </p:nvSpPr>
          <p:spPr>
            <a:xfrm>
              <a:off x="4541673" y="5934091"/>
              <a:ext cx="354330" cy="179705"/>
            </a:xfrm>
            <a:custGeom>
              <a:avLst/>
              <a:gdLst/>
              <a:ahLst/>
              <a:cxnLst/>
              <a:rect l="l" t="t" r="r" b="b"/>
              <a:pathLst>
                <a:path w="354329" h="179704">
                  <a:moveTo>
                    <a:pt x="354215" y="179412"/>
                  </a:moveTo>
                  <a:lnTo>
                    <a:pt x="0" y="179412"/>
                  </a:lnTo>
                  <a:lnTo>
                    <a:pt x="0" y="0"/>
                  </a:lnTo>
                  <a:lnTo>
                    <a:pt x="354215" y="0"/>
                  </a:lnTo>
                  <a:lnTo>
                    <a:pt x="354215" y="179412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6">
              <a:extLst>
                <a:ext uri="{FF2B5EF4-FFF2-40B4-BE49-F238E27FC236}">
                  <a16:creationId xmlns:a16="http://schemas.microsoft.com/office/drawing/2014/main" id="{82154F12-9799-3BBF-F5D6-14C8A47F9D75}"/>
                </a:ext>
              </a:extLst>
            </p:cNvPr>
            <p:cNvSpPr/>
            <p:nvPr/>
          </p:nvSpPr>
          <p:spPr>
            <a:xfrm>
              <a:off x="4942408" y="5950483"/>
              <a:ext cx="297815" cy="128905"/>
            </a:xfrm>
            <a:custGeom>
              <a:avLst/>
              <a:gdLst/>
              <a:ahLst/>
              <a:cxnLst/>
              <a:rect l="l" t="t" r="r" b="b"/>
              <a:pathLst>
                <a:path w="297814" h="128904">
                  <a:moveTo>
                    <a:pt x="255524" y="0"/>
                  </a:moveTo>
                  <a:lnTo>
                    <a:pt x="0" y="0"/>
                  </a:lnTo>
                  <a:lnTo>
                    <a:pt x="0" y="14351"/>
                  </a:lnTo>
                  <a:lnTo>
                    <a:pt x="255524" y="14351"/>
                  </a:lnTo>
                  <a:lnTo>
                    <a:pt x="255524" y="0"/>
                  </a:lnTo>
                  <a:close/>
                </a:path>
                <a:path w="297814" h="128904">
                  <a:moveTo>
                    <a:pt x="256438" y="38036"/>
                  </a:moveTo>
                  <a:lnTo>
                    <a:pt x="914" y="38036"/>
                  </a:lnTo>
                  <a:lnTo>
                    <a:pt x="914" y="52387"/>
                  </a:lnTo>
                  <a:lnTo>
                    <a:pt x="256438" y="52387"/>
                  </a:lnTo>
                  <a:lnTo>
                    <a:pt x="256438" y="38036"/>
                  </a:lnTo>
                  <a:close/>
                </a:path>
                <a:path w="297814" h="128904">
                  <a:moveTo>
                    <a:pt x="296875" y="76085"/>
                  </a:moveTo>
                  <a:lnTo>
                    <a:pt x="77851" y="76085"/>
                  </a:lnTo>
                  <a:lnTo>
                    <a:pt x="77851" y="90436"/>
                  </a:lnTo>
                  <a:lnTo>
                    <a:pt x="296875" y="90436"/>
                  </a:lnTo>
                  <a:lnTo>
                    <a:pt x="296875" y="76085"/>
                  </a:lnTo>
                  <a:close/>
                </a:path>
                <a:path w="297814" h="128904">
                  <a:moveTo>
                    <a:pt x="297726" y="114134"/>
                  </a:moveTo>
                  <a:lnTo>
                    <a:pt x="78701" y="114134"/>
                  </a:lnTo>
                  <a:lnTo>
                    <a:pt x="78701" y="128485"/>
                  </a:lnTo>
                  <a:lnTo>
                    <a:pt x="297726" y="128485"/>
                  </a:lnTo>
                  <a:lnTo>
                    <a:pt x="297726" y="114134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7">
              <a:extLst>
                <a:ext uri="{FF2B5EF4-FFF2-40B4-BE49-F238E27FC236}">
                  <a16:creationId xmlns:a16="http://schemas.microsoft.com/office/drawing/2014/main" id="{68DEC9FC-9019-0BE9-4FB4-65AAEF108836}"/>
                </a:ext>
              </a:extLst>
            </p:cNvPr>
            <p:cNvSpPr/>
            <p:nvPr/>
          </p:nvSpPr>
          <p:spPr>
            <a:xfrm>
              <a:off x="4945133" y="59595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8">
              <a:extLst>
                <a:ext uri="{FF2B5EF4-FFF2-40B4-BE49-F238E27FC236}">
                  <a16:creationId xmlns:a16="http://schemas.microsoft.com/office/drawing/2014/main" id="{37D41219-669F-B3A4-09EA-936EEC3E15D2}"/>
                </a:ext>
              </a:extLst>
            </p:cNvPr>
            <p:cNvSpPr/>
            <p:nvPr/>
          </p:nvSpPr>
          <p:spPr>
            <a:xfrm>
              <a:off x="4989525" y="5959511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947" y="0"/>
                  </a:lnTo>
                </a:path>
              </a:pathLst>
            </a:custGeom>
            <a:ln w="759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39">
              <a:extLst>
                <a:ext uri="{FF2B5EF4-FFF2-40B4-BE49-F238E27FC236}">
                  <a16:creationId xmlns:a16="http://schemas.microsoft.com/office/drawing/2014/main" id="{F0F400EB-6A9D-D088-3C4F-163C115081CA}"/>
                </a:ext>
              </a:extLst>
            </p:cNvPr>
            <p:cNvSpPr/>
            <p:nvPr/>
          </p:nvSpPr>
          <p:spPr>
            <a:xfrm>
              <a:off x="5223072" y="59595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0">
              <a:extLst>
                <a:ext uri="{FF2B5EF4-FFF2-40B4-BE49-F238E27FC236}">
                  <a16:creationId xmlns:a16="http://schemas.microsoft.com/office/drawing/2014/main" id="{11CB0668-CD2C-48AC-BBDE-5FB9F3F6889A}"/>
                </a:ext>
              </a:extLst>
            </p:cNvPr>
            <p:cNvSpPr/>
            <p:nvPr/>
          </p:nvSpPr>
          <p:spPr>
            <a:xfrm>
              <a:off x="4945133" y="599978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1">
              <a:extLst>
                <a:ext uri="{FF2B5EF4-FFF2-40B4-BE49-F238E27FC236}">
                  <a16:creationId xmlns:a16="http://schemas.microsoft.com/office/drawing/2014/main" id="{7FB43926-45C2-D40B-D0B6-611802ABD10C}"/>
                </a:ext>
              </a:extLst>
            </p:cNvPr>
            <p:cNvSpPr/>
            <p:nvPr/>
          </p:nvSpPr>
          <p:spPr>
            <a:xfrm>
              <a:off x="4989525" y="5999782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947" y="0"/>
                  </a:lnTo>
                </a:path>
              </a:pathLst>
            </a:custGeom>
            <a:ln w="759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2">
              <a:extLst>
                <a:ext uri="{FF2B5EF4-FFF2-40B4-BE49-F238E27FC236}">
                  <a16:creationId xmlns:a16="http://schemas.microsoft.com/office/drawing/2014/main" id="{40EC5832-953A-AC65-4F4B-4F3CC5AF2C93}"/>
                </a:ext>
              </a:extLst>
            </p:cNvPr>
            <p:cNvSpPr/>
            <p:nvPr/>
          </p:nvSpPr>
          <p:spPr>
            <a:xfrm>
              <a:off x="5223072" y="599978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3">
              <a:extLst>
                <a:ext uri="{FF2B5EF4-FFF2-40B4-BE49-F238E27FC236}">
                  <a16:creationId xmlns:a16="http://schemas.microsoft.com/office/drawing/2014/main" id="{300E7938-C15C-9AF4-0452-C35A5EFE18C1}"/>
                </a:ext>
              </a:extLst>
            </p:cNvPr>
            <p:cNvSpPr/>
            <p:nvPr/>
          </p:nvSpPr>
          <p:spPr>
            <a:xfrm>
              <a:off x="4945133" y="60346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4">
              <a:extLst>
                <a:ext uri="{FF2B5EF4-FFF2-40B4-BE49-F238E27FC236}">
                  <a16:creationId xmlns:a16="http://schemas.microsoft.com/office/drawing/2014/main" id="{2E748D3C-3DD3-F7FC-8CC3-3DD16FB14A93}"/>
                </a:ext>
              </a:extLst>
            </p:cNvPr>
            <p:cNvSpPr/>
            <p:nvPr/>
          </p:nvSpPr>
          <p:spPr>
            <a:xfrm>
              <a:off x="4989525" y="6034613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947" y="0"/>
                  </a:lnTo>
                </a:path>
              </a:pathLst>
            </a:custGeom>
            <a:ln w="759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5">
              <a:extLst>
                <a:ext uri="{FF2B5EF4-FFF2-40B4-BE49-F238E27FC236}">
                  <a16:creationId xmlns:a16="http://schemas.microsoft.com/office/drawing/2014/main" id="{23C30FBD-F3F9-3CC5-CEFB-0875EDA24EDD}"/>
                </a:ext>
              </a:extLst>
            </p:cNvPr>
            <p:cNvSpPr/>
            <p:nvPr/>
          </p:nvSpPr>
          <p:spPr>
            <a:xfrm>
              <a:off x="5223072" y="60346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6">
              <a:extLst>
                <a:ext uri="{FF2B5EF4-FFF2-40B4-BE49-F238E27FC236}">
                  <a16:creationId xmlns:a16="http://schemas.microsoft.com/office/drawing/2014/main" id="{7AC846D7-5496-19C5-4327-D9B31658D525}"/>
                </a:ext>
              </a:extLst>
            </p:cNvPr>
            <p:cNvSpPr/>
            <p:nvPr/>
          </p:nvSpPr>
          <p:spPr>
            <a:xfrm>
              <a:off x="4945133" y="607379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7">
              <a:extLst>
                <a:ext uri="{FF2B5EF4-FFF2-40B4-BE49-F238E27FC236}">
                  <a16:creationId xmlns:a16="http://schemas.microsoft.com/office/drawing/2014/main" id="{A5FADB6C-DFF2-82C2-AE98-B5D109BFFD7F}"/>
                </a:ext>
              </a:extLst>
            </p:cNvPr>
            <p:cNvSpPr/>
            <p:nvPr/>
          </p:nvSpPr>
          <p:spPr>
            <a:xfrm>
              <a:off x="4989525" y="6073797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947" y="0"/>
                  </a:lnTo>
                </a:path>
              </a:pathLst>
            </a:custGeom>
            <a:ln w="759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8">
              <a:extLst>
                <a:ext uri="{FF2B5EF4-FFF2-40B4-BE49-F238E27FC236}">
                  <a16:creationId xmlns:a16="http://schemas.microsoft.com/office/drawing/2014/main" id="{B4691879-FA8A-CD58-259A-223C65F8701B}"/>
                </a:ext>
              </a:extLst>
            </p:cNvPr>
            <p:cNvSpPr/>
            <p:nvPr/>
          </p:nvSpPr>
          <p:spPr>
            <a:xfrm>
              <a:off x="5223072" y="607379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49">
              <a:extLst>
                <a:ext uri="{FF2B5EF4-FFF2-40B4-BE49-F238E27FC236}">
                  <a16:creationId xmlns:a16="http://schemas.microsoft.com/office/drawing/2014/main" id="{11FFA046-BD31-3D37-4D33-08257046A00F}"/>
                </a:ext>
              </a:extLst>
            </p:cNvPr>
            <p:cNvSpPr/>
            <p:nvPr/>
          </p:nvSpPr>
          <p:spPr>
            <a:xfrm>
              <a:off x="4927092" y="5934345"/>
              <a:ext cx="337185" cy="159385"/>
            </a:xfrm>
            <a:custGeom>
              <a:avLst/>
              <a:gdLst/>
              <a:ahLst/>
              <a:cxnLst/>
              <a:rect l="l" t="t" r="r" b="b"/>
              <a:pathLst>
                <a:path w="337185" h="159385">
                  <a:moveTo>
                    <a:pt x="336854" y="158826"/>
                  </a:moveTo>
                  <a:lnTo>
                    <a:pt x="0" y="158826"/>
                  </a:lnTo>
                  <a:lnTo>
                    <a:pt x="0" y="0"/>
                  </a:lnTo>
                  <a:lnTo>
                    <a:pt x="336854" y="0"/>
                  </a:lnTo>
                  <a:lnTo>
                    <a:pt x="336854" y="15882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0">
              <a:extLst>
                <a:ext uri="{FF2B5EF4-FFF2-40B4-BE49-F238E27FC236}">
                  <a16:creationId xmlns:a16="http://schemas.microsoft.com/office/drawing/2014/main" id="{BACE4F62-863B-6088-3AED-1B127BB2FD28}"/>
                </a:ext>
              </a:extLst>
            </p:cNvPr>
            <p:cNvSpPr/>
            <p:nvPr/>
          </p:nvSpPr>
          <p:spPr>
            <a:xfrm>
              <a:off x="4109801" y="64322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1">
              <a:extLst>
                <a:ext uri="{FF2B5EF4-FFF2-40B4-BE49-F238E27FC236}">
                  <a16:creationId xmlns:a16="http://schemas.microsoft.com/office/drawing/2014/main" id="{9BD32D11-A523-CD12-E822-8AF49EF9DA33}"/>
                </a:ext>
              </a:extLst>
            </p:cNvPr>
            <p:cNvSpPr/>
            <p:nvPr/>
          </p:nvSpPr>
          <p:spPr>
            <a:xfrm>
              <a:off x="4156146" y="6432255"/>
              <a:ext cx="669925" cy="0"/>
            </a:xfrm>
            <a:custGeom>
              <a:avLst/>
              <a:gdLst/>
              <a:ahLst/>
              <a:cxnLst/>
              <a:rect l="l" t="t" r="r" b="b"/>
              <a:pathLst>
                <a:path w="669925">
                  <a:moveTo>
                    <a:pt x="0" y="0"/>
                  </a:moveTo>
                  <a:lnTo>
                    <a:pt x="669632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2">
              <a:extLst>
                <a:ext uri="{FF2B5EF4-FFF2-40B4-BE49-F238E27FC236}">
                  <a16:creationId xmlns:a16="http://schemas.microsoft.com/office/drawing/2014/main" id="{1641E887-EBE3-8502-E47D-16D112A7E715}"/>
                </a:ext>
              </a:extLst>
            </p:cNvPr>
            <p:cNvSpPr/>
            <p:nvPr/>
          </p:nvSpPr>
          <p:spPr>
            <a:xfrm>
              <a:off x="4841355" y="64322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3">
              <a:extLst>
                <a:ext uri="{FF2B5EF4-FFF2-40B4-BE49-F238E27FC236}">
                  <a16:creationId xmlns:a16="http://schemas.microsoft.com/office/drawing/2014/main" id="{2C350087-39DF-55ED-F92B-AB7D9EC97342}"/>
                </a:ext>
              </a:extLst>
            </p:cNvPr>
            <p:cNvSpPr/>
            <p:nvPr/>
          </p:nvSpPr>
          <p:spPr>
            <a:xfrm>
              <a:off x="4109801" y="647002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4">
              <a:extLst>
                <a:ext uri="{FF2B5EF4-FFF2-40B4-BE49-F238E27FC236}">
                  <a16:creationId xmlns:a16="http://schemas.microsoft.com/office/drawing/2014/main" id="{C11F0B24-7379-0C1A-FB7B-910327B9DB9B}"/>
                </a:ext>
              </a:extLst>
            </p:cNvPr>
            <p:cNvSpPr/>
            <p:nvPr/>
          </p:nvSpPr>
          <p:spPr>
            <a:xfrm>
              <a:off x="4156146" y="6470020"/>
              <a:ext cx="669925" cy="0"/>
            </a:xfrm>
            <a:custGeom>
              <a:avLst/>
              <a:gdLst/>
              <a:ahLst/>
              <a:cxnLst/>
              <a:rect l="l" t="t" r="r" b="b"/>
              <a:pathLst>
                <a:path w="669925">
                  <a:moveTo>
                    <a:pt x="0" y="0"/>
                  </a:moveTo>
                  <a:lnTo>
                    <a:pt x="669632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5">
              <a:extLst>
                <a:ext uri="{FF2B5EF4-FFF2-40B4-BE49-F238E27FC236}">
                  <a16:creationId xmlns:a16="http://schemas.microsoft.com/office/drawing/2014/main" id="{E75F797C-0DE4-FEA9-1960-E7A9289A67AD}"/>
                </a:ext>
              </a:extLst>
            </p:cNvPr>
            <p:cNvSpPr/>
            <p:nvPr/>
          </p:nvSpPr>
          <p:spPr>
            <a:xfrm>
              <a:off x="4841355" y="647002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6">
              <a:extLst>
                <a:ext uri="{FF2B5EF4-FFF2-40B4-BE49-F238E27FC236}">
                  <a16:creationId xmlns:a16="http://schemas.microsoft.com/office/drawing/2014/main" id="{1DE6324E-1C86-808B-8707-9828C47E3A8F}"/>
                </a:ext>
              </a:extLst>
            </p:cNvPr>
            <p:cNvSpPr/>
            <p:nvPr/>
          </p:nvSpPr>
          <p:spPr>
            <a:xfrm>
              <a:off x="4109801" y="650267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7">
              <a:extLst>
                <a:ext uri="{FF2B5EF4-FFF2-40B4-BE49-F238E27FC236}">
                  <a16:creationId xmlns:a16="http://schemas.microsoft.com/office/drawing/2014/main" id="{761BF8A9-AFB5-E956-6EAE-8B13FA5C0607}"/>
                </a:ext>
              </a:extLst>
            </p:cNvPr>
            <p:cNvSpPr/>
            <p:nvPr/>
          </p:nvSpPr>
          <p:spPr>
            <a:xfrm>
              <a:off x="4156146" y="6502678"/>
              <a:ext cx="669925" cy="0"/>
            </a:xfrm>
            <a:custGeom>
              <a:avLst/>
              <a:gdLst/>
              <a:ahLst/>
              <a:cxnLst/>
              <a:rect l="l" t="t" r="r" b="b"/>
              <a:pathLst>
                <a:path w="669925">
                  <a:moveTo>
                    <a:pt x="0" y="0"/>
                  </a:moveTo>
                  <a:lnTo>
                    <a:pt x="669632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8">
              <a:extLst>
                <a:ext uri="{FF2B5EF4-FFF2-40B4-BE49-F238E27FC236}">
                  <a16:creationId xmlns:a16="http://schemas.microsoft.com/office/drawing/2014/main" id="{EDCD847C-58CB-FEFD-04B1-7580265DD198}"/>
                </a:ext>
              </a:extLst>
            </p:cNvPr>
            <p:cNvSpPr/>
            <p:nvPr/>
          </p:nvSpPr>
          <p:spPr>
            <a:xfrm>
              <a:off x="4841355" y="650267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59">
              <a:extLst>
                <a:ext uri="{FF2B5EF4-FFF2-40B4-BE49-F238E27FC236}">
                  <a16:creationId xmlns:a16="http://schemas.microsoft.com/office/drawing/2014/main" id="{219AA3C9-31F2-4F08-04EB-07157BB6A974}"/>
                </a:ext>
              </a:extLst>
            </p:cNvPr>
            <p:cNvSpPr/>
            <p:nvPr/>
          </p:nvSpPr>
          <p:spPr>
            <a:xfrm>
              <a:off x="4109801" y="653942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0">
              <a:extLst>
                <a:ext uri="{FF2B5EF4-FFF2-40B4-BE49-F238E27FC236}">
                  <a16:creationId xmlns:a16="http://schemas.microsoft.com/office/drawing/2014/main" id="{0EEAF923-C06F-E8EA-163E-D60BF6B59E28}"/>
                </a:ext>
              </a:extLst>
            </p:cNvPr>
            <p:cNvSpPr/>
            <p:nvPr/>
          </p:nvSpPr>
          <p:spPr>
            <a:xfrm>
              <a:off x="4156146" y="6539420"/>
              <a:ext cx="669925" cy="0"/>
            </a:xfrm>
            <a:custGeom>
              <a:avLst/>
              <a:gdLst/>
              <a:ahLst/>
              <a:cxnLst/>
              <a:rect l="l" t="t" r="r" b="b"/>
              <a:pathLst>
                <a:path w="669925">
                  <a:moveTo>
                    <a:pt x="0" y="0"/>
                  </a:moveTo>
                  <a:lnTo>
                    <a:pt x="669632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1">
              <a:extLst>
                <a:ext uri="{FF2B5EF4-FFF2-40B4-BE49-F238E27FC236}">
                  <a16:creationId xmlns:a16="http://schemas.microsoft.com/office/drawing/2014/main" id="{DB4FD7A4-F23B-1C82-7A00-62C2D96C72D7}"/>
                </a:ext>
              </a:extLst>
            </p:cNvPr>
            <p:cNvSpPr/>
            <p:nvPr/>
          </p:nvSpPr>
          <p:spPr>
            <a:xfrm>
              <a:off x="4841355" y="653942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2">
              <a:extLst>
                <a:ext uri="{FF2B5EF4-FFF2-40B4-BE49-F238E27FC236}">
                  <a16:creationId xmlns:a16="http://schemas.microsoft.com/office/drawing/2014/main" id="{499BD6B5-D6CC-BA49-FCFD-8F94A7FFD9C6}"/>
                </a:ext>
              </a:extLst>
            </p:cNvPr>
            <p:cNvSpPr/>
            <p:nvPr/>
          </p:nvSpPr>
          <p:spPr>
            <a:xfrm>
              <a:off x="4853720" y="64305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3">
              <a:extLst>
                <a:ext uri="{FF2B5EF4-FFF2-40B4-BE49-F238E27FC236}">
                  <a16:creationId xmlns:a16="http://schemas.microsoft.com/office/drawing/2014/main" id="{23AC19A7-AA32-6CDF-DAA9-66FF7043AA95}"/>
                </a:ext>
              </a:extLst>
            </p:cNvPr>
            <p:cNvSpPr/>
            <p:nvPr/>
          </p:nvSpPr>
          <p:spPr>
            <a:xfrm>
              <a:off x="4900691" y="643051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4">
              <a:extLst>
                <a:ext uri="{FF2B5EF4-FFF2-40B4-BE49-F238E27FC236}">
                  <a16:creationId xmlns:a16="http://schemas.microsoft.com/office/drawing/2014/main" id="{3A9D9752-1020-D6ED-954A-F00C28C90F00}"/>
                </a:ext>
              </a:extLst>
            </p:cNvPr>
            <p:cNvSpPr/>
            <p:nvPr/>
          </p:nvSpPr>
          <p:spPr>
            <a:xfrm>
              <a:off x="5218404" y="64305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5">
              <a:extLst>
                <a:ext uri="{FF2B5EF4-FFF2-40B4-BE49-F238E27FC236}">
                  <a16:creationId xmlns:a16="http://schemas.microsoft.com/office/drawing/2014/main" id="{D0554CAA-E7B9-3FE7-A249-7CF0A74F0130}"/>
                </a:ext>
              </a:extLst>
            </p:cNvPr>
            <p:cNvSpPr/>
            <p:nvPr/>
          </p:nvSpPr>
          <p:spPr>
            <a:xfrm>
              <a:off x="4853720" y="64696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6">
              <a:extLst>
                <a:ext uri="{FF2B5EF4-FFF2-40B4-BE49-F238E27FC236}">
                  <a16:creationId xmlns:a16="http://schemas.microsoft.com/office/drawing/2014/main" id="{D02A7142-F94D-1760-7DDD-FF2955231B93}"/>
                </a:ext>
              </a:extLst>
            </p:cNvPr>
            <p:cNvSpPr/>
            <p:nvPr/>
          </p:nvSpPr>
          <p:spPr>
            <a:xfrm>
              <a:off x="4900691" y="6469621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7">
              <a:extLst>
                <a:ext uri="{FF2B5EF4-FFF2-40B4-BE49-F238E27FC236}">
                  <a16:creationId xmlns:a16="http://schemas.microsoft.com/office/drawing/2014/main" id="{ABA3AC22-7B18-7E61-4327-45EB2698BE57}"/>
                </a:ext>
              </a:extLst>
            </p:cNvPr>
            <p:cNvSpPr/>
            <p:nvPr/>
          </p:nvSpPr>
          <p:spPr>
            <a:xfrm>
              <a:off x="5218404" y="64696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8">
              <a:extLst>
                <a:ext uri="{FF2B5EF4-FFF2-40B4-BE49-F238E27FC236}">
                  <a16:creationId xmlns:a16="http://schemas.microsoft.com/office/drawing/2014/main" id="{63EA08B8-BF67-2287-821E-EDE6AFD9409F}"/>
                </a:ext>
              </a:extLst>
            </p:cNvPr>
            <p:cNvSpPr/>
            <p:nvPr/>
          </p:nvSpPr>
          <p:spPr>
            <a:xfrm>
              <a:off x="4853720" y="65034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69">
              <a:extLst>
                <a:ext uri="{FF2B5EF4-FFF2-40B4-BE49-F238E27FC236}">
                  <a16:creationId xmlns:a16="http://schemas.microsoft.com/office/drawing/2014/main" id="{D0CBE6FE-7B85-BAD3-321B-1D71471E26DD}"/>
                </a:ext>
              </a:extLst>
            </p:cNvPr>
            <p:cNvSpPr/>
            <p:nvPr/>
          </p:nvSpPr>
          <p:spPr>
            <a:xfrm>
              <a:off x="4900691" y="6503446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0">
              <a:extLst>
                <a:ext uri="{FF2B5EF4-FFF2-40B4-BE49-F238E27FC236}">
                  <a16:creationId xmlns:a16="http://schemas.microsoft.com/office/drawing/2014/main" id="{E6643E1A-9502-639E-2E8A-B1D8ACF135DE}"/>
                </a:ext>
              </a:extLst>
            </p:cNvPr>
            <p:cNvSpPr/>
            <p:nvPr/>
          </p:nvSpPr>
          <p:spPr>
            <a:xfrm>
              <a:off x="5218404" y="65034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1">
              <a:extLst>
                <a:ext uri="{FF2B5EF4-FFF2-40B4-BE49-F238E27FC236}">
                  <a16:creationId xmlns:a16="http://schemas.microsoft.com/office/drawing/2014/main" id="{0078568F-FD83-CB1D-C706-D04EA340E5AD}"/>
                </a:ext>
              </a:extLst>
            </p:cNvPr>
            <p:cNvSpPr/>
            <p:nvPr/>
          </p:nvSpPr>
          <p:spPr>
            <a:xfrm>
              <a:off x="4853720" y="654149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2">
              <a:extLst>
                <a:ext uri="{FF2B5EF4-FFF2-40B4-BE49-F238E27FC236}">
                  <a16:creationId xmlns:a16="http://schemas.microsoft.com/office/drawing/2014/main" id="{3848ABB4-0FC3-FF2C-3D79-F3A3E4F02E9C}"/>
                </a:ext>
              </a:extLst>
            </p:cNvPr>
            <p:cNvSpPr/>
            <p:nvPr/>
          </p:nvSpPr>
          <p:spPr>
            <a:xfrm>
              <a:off x="4900691" y="654149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3">
              <a:extLst>
                <a:ext uri="{FF2B5EF4-FFF2-40B4-BE49-F238E27FC236}">
                  <a16:creationId xmlns:a16="http://schemas.microsoft.com/office/drawing/2014/main" id="{04140427-DEC2-51AE-30F8-5709615DF376}"/>
                </a:ext>
              </a:extLst>
            </p:cNvPr>
            <p:cNvSpPr/>
            <p:nvPr/>
          </p:nvSpPr>
          <p:spPr>
            <a:xfrm>
              <a:off x="5218404" y="654149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4">
              <a:extLst>
                <a:ext uri="{FF2B5EF4-FFF2-40B4-BE49-F238E27FC236}">
                  <a16:creationId xmlns:a16="http://schemas.microsoft.com/office/drawing/2014/main" id="{062F0B7B-C411-0418-9C63-8DF27494D5B6}"/>
                </a:ext>
              </a:extLst>
            </p:cNvPr>
            <p:cNvSpPr/>
            <p:nvPr/>
          </p:nvSpPr>
          <p:spPr>
            <a:xfrm>
              <a:off x="3721817" y="64306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5">
              <a:extLst>
                <a:ext uri="{FF2B5EF4-FFF2-40B4-BE49-F238E27FC236}">
                  <a16:creationId xmlns:a16="http://schemas.microsoft.com/office/drawing/2014/main" id="{C3F361AD-6C1F-EF72-7F95-D01B47FC8054}"/>
                </a:ext>
              </a:extLst>
            </p:cNvPr>
            <p:cNvSpPr/>
            <p:nvPr/>
          </p:nvSpPr>
          <p:spPr>
            <a:xfrm>
              <a:off x="3768585" y="6430621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6">
              <a:extLst>
                <a:ext uri="{FF2B5EF4-FFF2-40B4-BE49-F238E27FC236}">
                  <a16:creationId xmlns:a16="http://schemas.microsoft.com/office/drawing/2014/main" id="{EA69B3C0-0AF0-CD09-D105-3EE91734EB5F}"/>
                </a:ext>
              </a:extLst>
            </p:cNvPr>
            <p:cNvSpPr/>
            <p:nvPr/>
          </p:nvSpPr>
          <p:spPr>
            <a:xfrm>
              <a:off x="4084253" y="64306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7">
              <a:extLst>
                <a:ext uri="{FF2B5EF4-FFF2-40B4-BE49-F238E27FC236}">
                  <a16:creationId xmlns:a16="http://schemas.microsoft.com/office/drawing/2014/main" id="{52330306-5606-F570-08D1-41E5F278E93F}"/>
                </a:ext>
              </a:extLst>
            </p:cNvPr>
            <p:cNvSpPr/>
            <p:nvPr/>
          </p:nvSpPr>
          <p:spPr>
            <a:xfrm>
              <a:off x="3721817" y="64675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8">
              <a:extLst>
                <a:ext uri="{FF2B5EF4-FFF2-40B4-BE49-F238E27FC236}">
                  <a16:creationId xmlns:a16="http://schemas.microsoft.com/office/drawing/2014/main" id="{F5F72BE6-D801-BC3A-F1BD-1941EA265EFE}"/>
                </a:ext>
              </a:extLst>
            </p:cNvPr>
            <p:cNvSpPr/>
            <p:nvPr/>
          </p:nvSpPr>
          <p:spPr>
            <a:xfrm>
              <a:off x="3768585" y="6467581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79">
              <a:extLst>
                <a:ext uri="{FF2B5EF4-FFF2-40B4-BE49-F238E27FC236}">
                  <a16:creationId xmlns:a16="http://schemas.microsoft.com/office/drawing/2014/main" id="{E0904354-2052-77C6-2BB4-1EFB39065A54}"/>
                </a:ext>
              </a:extLst>
            </p:cNvPr>
            <p:cNvSpPr/>
            <p:nvPr/>
          </p:nvSpPr>
          <p:spPr>
            <a:xfrm>
              <a:off x="4084253" y="64675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0">
              <a:extLst>
                <a:ext uri="{FF2B5EF4-FFF2-40B4-BE49-F238E27FC236}">
                  <a16:creationId xmlns:a16="http://schemas.microsoft.com/office/drawing/2014/main" id="{8BCFAA7B-1FBC-4C6E-F7F6-EF6B3CBA4F1D}"/>
                </a:ext>
              </a:extLst>
            </p:cNvPr>
            <p:cNvSpPr/>
            <p:nvPr/>
          </p:nvSpPr>
          <p:spPr>
            <a:xfrm>
              <a:off x="3721817" y="64995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1">
              <a:extLst>
                <a:ext uri="{FF2B5EF4-FFF2-40B4-BE49-F238E27FC236}">
                  <a16:creationId xmlns:a16="http://schemas.microsoft.com/office/drawing/2014/main" id="{612D4385-DFE6-9C7E-32F8-FAE8717C84CC}"/>
                </a:ext>
              </a:extLst>
            </p:cNvPr>
            <p:cNvSpPr/>
            <p:nvPr/>
          </p:nvSpPr>
          <p:spPr>
            <a:xfrm>
              <a:off x="3768585" y="6499546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2">
              <a:extLst>
                <a:ext uri="{FF2B5EF4-FFF2-40B4-BE49-F238E27FC236}">
                  <a16:creationId xmlns:a16="http://schemas.microsoft.com/office/drawing/2014/main" id="{CFBADD84-60E8-2E07-B13F-D1FF0CB5E2E4}"/>
                </a:ext>
              </a:extLst>
            </p:cNvPr>
            <p:cNvSpPr/>
            <p:nvPr/>
          </p:nvSpPr>
          <p:spPr>
            <a:xfrm>
              <a:off x="4084253" y="64995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3">
              <a:extLst>
                <a:ext uri="{FF2B5EF4-FFF2-40B4-BE49-F238E27FC236}">
                  <a16:creationId xmlns:a16="http://schemas.microsoft.com/office/drawing/2014/main" id="{2F72625F-81B9-B17E-7325-D4853F7155C9}"/>
                </a:ext>
              </a:extLst>
            </p:cNvPr>
            <p:cNvSpPr/>
            <p:nvPr/>
          </p:nvSpPr>
          <p:spPr>
            <a:xfrm>
              <a:off x="3721817" y="65355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4">
              <a:extLst>
                <a:ext uri="{FF2B5EF4-FFF2-40B4-BE49-F238E27FC236}">
                  <a16:creationId xmlns:a16="http://schemas.microsoft.com/office/drawing/2014/main" id="{BDFF1B29-4E5C-0EB3-3EC0-7FB6EE555899}"/>
                </a:ext>
              </a:extLst>
            </p:cNvPr>
            <p:cNvSpPr/>
            <p:nvPr/>
          </p:nvSpPr>
          <p:spPr>
            <a:xfrm>
              <a:off x="3768585" y="6535508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5">
              <a:extLst>
                <a:ext uri="{FF2B5EF4-FFF2-40B4-BE49-F238E27FC236}">
                  <a16:creationId xmlns:a16="http://schemas.microsoft.com/office/drawing/2014/main" id="{F8A91B9D-A177-BFC6-9150-6421BAE0B71C}"/>
                </a:ext>
              </a:extLst>
            </p:cNvPr>
            <p:cNvSpPr/>
            <p:nvPr/>
          </p:nvSpPr>
          <p:spPr>
            <a:xfrm>
              <a:off x="4084253" y="65355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6">
              <a:extLst>
                <a:ext uri="{FF2B5EF4-FFF2-40B4-BE49-F238E27FC236}">
                  <a16:creationId xmlns:a16="http://schemas.microsoft.com/office/drawing/2014/main" id="{72866AD4-19C3-4E1C-E544-1601BD4E3FD3}"/>
                </a:ext>
              </a:extLst>
            </p:cNvPr>
            <p:cNvSpPr/>
            <p:nvPr/>
          </p:nvSpPr>
          <p:spPr>
            <a:xfrm>
              <a:off x="3708196" y="6408881"/>
              <a:ext cx="1555115" cy="154305"/>
            </a:xfrm>
            <a:custGeom>
              <a:avLst/>
              <a:gdLst/>
              <a:ahLst/>
              <a:cxnLst/>
              <a:rect l="l" t="t" r="r" b="b"/>
              <a:pathLst>
                <a:path w="1555114" h="154304">
                  <a:moveTo>
                    <a:pt x="1554657" y="153758"/>
                  </a:moveTo>
                  <a:lnTo>
                    <a:pt x="0" y="153758"/>
                  </a:lnTo>
                  <a:lnTo>
                    <a:pt x="0" y="0"/>
                  </a:lnTo>
                  <a:lnTo>
                    <a:pt x="1554657" y="0"/>
                  </a:lnTo>
                  <a:lnTo>
                    <a:pt x="1554657" y="153758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7">
              <a:extLst>
                <a:ext uri="{FF2B5EF4-FFF2-40B4-BE49-F238E27FC236}">
                  <a16:creationId xmlns:a16="http://schemas.microsoft.com/office/drawing/2014/main" id="{A685B86E-E4C6-6D8E-9FAA-D39D3E25071C}"/>
                </a:ext>
              </a:extLst>
            </p:cNvPr>
            <p:cNvSpPr/>
            <p:nvPr/>
          </p:nvSpPr>
          <p:spPr>
            <a:xfrm>
              <a:off x="3700551" y="6694529"/>
              <a:ext cx="381635" cy="170180"/>
            </a:xfrm>
            <a:custGeom>
              <a:avLst/>
              <a:gdLst/>
              <a:ahLst/>
              <a:cxnLst/>
              <a:rect l="l" t="t" r="r" b="b"/>
              <a:pathLst>
                <a:path w="381635" h="170179">
                  <a:moveTo>
                    <a:pt x="381393" y="170179"/>
                  </a:moveTo>
                  <a:lnTo>
                    <a:pt x="0" y="170179"/>
                  </a:lnTo>
                  <a:lnTo>
                    <a:pt x="0" y="0"/>
                  </a:lnTo>
                  <a:lnTo>
                    <a:pt x="381393" y="0"/>
                  </a:lnTo>
                  <a:lnTo>
                    <a:pt x="381393" y="17017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8">
              <a:extLst>
                <a:ext uri="{FF2B5EF4-FFF2-40B4-BE49-F238E27FC236}">
                  <a16:creationId xmlns:a16="http://schemas.microsoft.com/office/drawing/2014/main" id="{033AA354-9AC1-BB0E-C54A-7E4C57BCCA65}"/>
                </a:ext>
              </a:extLst>
            </p:cNvPr>
            <p:cNvSpPr/>
            <p:nvPr/>
          </p:nvSpPr>
          <p:spPr>
            <a:xfrm>
              <a:off x="4109529" y="6705642"/>
              <a:ext cx="367030" cy="127000"/>
            </a:xfrm>
            <a:custGeom>
              <a:avLst/>
              <a:gdLst/>
              <a:ahLst/>
              <a:cxnLst/>
              <a:rect l="l" t="t" r="r" b="b"/>
              <a:pathLst>
                <a:path w="367029" h="127000">
                  <a:moveTo>
                    <a:pt x="366509" y="126466"/>
                  </a:moveTo>
                  <a:lnTo>
                    <a:pt x="0" y="126466"/>
                  </a:lnTo>
                  <a:lnTo>
                    <a:pt x="0" y="0"/>
                  </a:lnTo>
                  <a:lnTo>
                    <a:pt x="366509" y="0"/>
                  </a:lnTo>
                  <a:lnTo>
                    <a:pt x="366509" y="12646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89">
              <a:extLst>
                <a:ext uri="{FF2B5EF4-FFF2-40B4-BE49-F238E27FC236}">
                  <a16:creationId xmlns:a16="http://schemas.microsoft.com/office/drawing/2014/main" id="{669E5D07-5C96-33C1-61FC-C18F2B65122E}"/>
                </a:ext>
              </a:extLst>
            </p:cNvPr>
            <p:cNvSpPr/>
            <p:nvPr/>
          </p:nvSpPr>
          <p:spPr>
            <a:xfrm>
              <a:off x="4902606" y="6699660"/>
              <a:ext cx="382270" cy="175895"/>
            </a:xfrm>
            <a:custGeom>
              <a:avLst/>
              <a:gdLst/>
              <a:ahLst/>
              <a:cxnLst/>
              <a:rect l="l" t="t" r="r" b="b"/>
              <a:pathLst>
                <a:path w="382270" h="175895">
                  <a:moveTo>
                    <a:pt x="382181" y="175704"/>
                  </a:moveTo>
                  <a:lnTo>
                    <a:pt x="0" y="175704"/>
                  </a:lnTo>
                  <a:lnTo>
                    <a:pt x="0" y="0"/>
                  </a:lnTo>
                  <a:lnTo>
                    <a:pt x="382181" y="0"/>
                  </a:lnTo>
                  <a:lnTo>
                    <a:pt x="382181" y="175704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0">
              <a:extLst>
                <a:ext uri="{FF2B5EF4-FFF2-40B4-BE49-F238E27FC236}">
                  <a16:creationId xmlns:a16="http://schemas.microsoft.com/office/drawing/2014/main" id="{041D5CF2-78CD-BA28-B439-EBCE1BED4C1F}"/>
                </a:ext>
              </a:extLst>
            </p:cNvPr>
            <p:cNvSpPr/>
            <p:nvPr/>
          </p:nvSpPr>
          <p:spPr>
            <a:xfrm>
              <a:off x="4120577" y="672461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1">
              <a:extLst>
                <a:ext uri="{FF2B5EF4-FFF2-40B4-BE49-F238E27FC236}">
                  <a16:creationId xmlns:a16="http://schemas.microsoft.com/office/drawing/2014/main" id="{9660A343-A655-7FA3-C925-7BF0FB6815D7}"/>
                </a:ext>
              </a:extLst>
            </p:cNvPr>
            <p:cNvSpPr/>
            <p:nvPr/>
          </p:nvSpPr>
          <p:spPr>
            <a:xfrm>
              <a:off x="4164515" y="6724619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2">
              <a:extLst>
                <a:ext uri="{FF2B5EF4-FFF2-40B4-BE49-F238E27FC236}">
                  <a16:creationId xmlns:a16="http://schemas.microsoft.com/office/drawing/2014/main" id="{79D77687-AC72-5663-6929-24CB870F1EB6}"/>
                </a:ext>
              </a:extLst>
            </p:cNvPr>
            <p:cNvSpPr/>
            <p:nvPr/>
          </p:nvSpPr>
          <p:spPr>
            <a:xfrm>
              <a:off x="4451884" y="672461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3">
              <a:extLst>
                <a:ext uri="{FF2B5EF4-FFF2-40B4-BE49-F238E27FC236}">
                  <a16:creationId xmlns:a16="http://schemas.microsoft.com/office/drawing/2014/main" id="{F19664BE-39BA-CEBA-4A33-5EB8D51A1B4C}"/>
                </a:ext>
              </a:extLst>
            </p:cNvPr>
            <p:cNvSpPr/>
            <p:nvPr/>
          </p:nvSpPr>
          <p:spPr>
            <a:xfrm>
              <a:off x="4120577" y="67571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4">
              <a:extLst>
                <a:ext uri="{FF2B5EF4-FFF2-40B4-BE49-F238E27FC236}">
                  <a16:creationId xmlns:a16="http://schemas.microsoft.com/office/drawing/2014/main" id="{2FC53038-1D6A-CFC8-40DB-CA4DE0CEC7E1}"/>
                </a:ext>
              </a:extLst>
            </p:cNvPr>
            <p:cNvSpPr/>
            <p:nvPr/>
          </p:nvSpPr>
          <p:spPr>
            <a:xfrm>
              <a:off x="4164515" y="6757149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5">
              <a:extLst>
                <a:ext uri="{FF2B5EF4-FFF2-40B4-BE49-F238E27FC236}">
                  <a16:creationId xmlns:a16="http://schemas.microsoft.com/office/drawing/2014/main" id="{CA6D4E5C-832D-3EBE-2EB3-ADFED6B293E3}"/>
                </a:ext>
              </a:extLst>
            </p:cNvPr>
            <p:cNvSpPr/>
            <p:nvPr/>
          </p:nvSpPr>
          <p:spPr>
            <a:xfrm>
              <a:off x="4451884" y="67571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6">
              <a:extLst>
                <a:ext uri="{FF2B5EF4-FFF2-40B4-BE49-F238E27FC236}">
                  <a16:creationId xmlns:a16="http://schemas.microsoft.com/office/drawing/2014/main" id="{68CB739C-4760-384D-93B5-51C9984DE071}"/>
                </a:ext>
              </a:extLst>
            </p:cNvPr>
            <p:cNvSpPr/>
            <p:nvPr/>
          </p:nvSpPr>
          <p:spPr>
            <a:xfrm>
              <a:off x="4120577" y="678528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7">
              <a:extLst>
                <a:ext uri="{FF2B5EF4-FFF2-40B4-BE49-F238E27FC236}">
                  <a16:creationId xmlns:a16="http://schemas.microsoft.com/office/drawing/2014/main" id="{CBFB2FC1-A4B4-67C0-244F-3EE2F3E3615E}"/>
                </a:ext>
              </a:extLst>
            </p:cNvPr>
            <p:cNvSpPr/>
            <p:nvPr/>
          </p:nvSpPr>
          <p:spPr>
            <a:xfrm>
              <a:off x="4164515" y="6785282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8">
              <a:extLst>
                <a:ext uri="{FF2B5EF4-FFF2-40B4-BE49-F238E27FC236}">
                  <a16:creationId xmlns:a16="http://schemas.microsoft.com/office/drawing/2014/main" id="{B225595E-1D39-E0EC-5ACA-292BE1CA2D33}"/>
                </a:ext>
              </a:extLst>
            </p:cNvPr>
            <p:cNvSpPr/>
            <p:nvPr/>
          </p:nvSpPr>
          <p:spPr>
            <a:xfrm>
              <a:off x="4451884" y="678528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299">
              <a:extLst>
                <a:ext uri="{FF2B5EF4-FFF2-40B4-BE49-F238E27FC236}">
                  <a16:creationId xmlns:a16="http://schemas.microsoft.com/office/drawing/2014/main" id="{F05D3361-A271-1779-CB89-09332F9D018B}"/>
                </a:ext>
              </a:extLst>
            </p:cNvPr>
            <p:cNvSpPr/>
            <p:nvPr/>
          </p:nvSpPr>
          <p:spPr>
            <a:xfrm>
              <a:off x="4120577" y="681693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0">
              <a:extLst>
                <a:ext uri="{FF2B5EF4-FFF2-40B4-BE49-F238E27FC236}">
                  <a16:creationId xmlns:a16="http://schemas.microsoft.com/office/drawing/2014/main" id="{80AA0AA5-805B-527D-9A05-E36AFF7A1098}"/>
                </a:ext>
              </a:extLst>
            </p:cNvPr>
            <p:cNvSpPr/>
            <p:nvPr/>
          </p:nvSpPr>
          <p:spPr>
            <a:xfrm>
              <a:off x="4164515" y="6816932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1">
              <a:extLst>
                <a:ext uri="{FF2B5EF4-FFF2-40B4-BE49-F238E27FC236}">
                  <a16:creationId xmlns:a16="http://schemas.microsoft.com/office/drawing/2014/main" id="{1C848843-AA3B-ED71-140B-4C8FF3447154}"/>
                </a:ext>
              </a:extLst>
            </p:cNvPr>
            <p:cNvSpPr/>
            <p:nvPr/>
          </p:nvSpPr>
          <p:spPr>
            <a:xfrm>
              <a:off x="4451884" y="681693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2">
              <a:extLst>
                <a:ext uri="{FF2B5EF4-FFF2-40B4-BE49-F238E27FC236}">
                  <a16:creationId xmlns:a16="http://schemas.microsoft.com/office/drawing/2014/main" id="{E21E4B63-044A-6BFC-2C7D-ECB9D0E5DA71}"/>
                </a:ext>
              </a:extLst>
            </p:cNvPr>
            <p:cNvSpPr/>
            <p:nvPr/>
          </p:nvSpPr>
          <p:spPr>
            <a:xfrm>
              <a:off x="4521784" y="6719278"/>
              <a:ext cx="349250" cy="102870"/>
            </a:xfrm>
            <a:custGeom>
              <a:avLst/>
              <a:gdLst/>
              <a:ahLst/>
              <a:cxnLst/>
              <a:rect l="l" t="t" r="r" b="b"/>
              <a:pathLst>
                <a:path w="349250" h="102870">
                  <a:moveTo>
                    <a:pt x="151599" y="90436"/>
                  </a:moveTo>
                  <a:lnTo>
                    <a:pt x="1143" y="90436"/>
                  </a:lnTo>
                  <a:lnTo>
                    <a:pt x="1143" y="102336"/>
                  </a:lnTo>
                  <a:lnTo>
                    <a:pt x="151599" y="102336"/>
                  </a:lnTo>
                  <a:lnTo>
                    <a:pt x="151599" y="90436"/>
                  </a:lnTo>
                  <a:close/>
                </a:path>
                <a:path w="349250" h="102870">
                  <a:moveTo>
                    <a:pt x="166941" y="60731"/>
                  </a:moveTo>
                  <a:lnTo>
                    <a:pt x="0" y="60731"/>
                  </a:lnTo>
                  <a:lnTo>
                    <a:pt x="0" y="72631"/>
                  </a:lnTo>
                  <a:lnTo>
                    <a:pt x="166941" y="72631"/>
                  </a:lnTo>
                  <a:lnTo>
                    <a:pt x="166941" y="60731"/>
                  </a:lnTo>
                  <a:close/>
                </a:path>
                <a:path w="349250" h="102870">
                  <a:moveTo>
                    <a:pt x="347776" y="0"/>
                  </a:moveTo>
                  <a:lnTo>
                    <a:pt x="40411" y="0"/>
                  </a:lnTo>
                  <a:lnTo>
                    <a:pt x="40411" y="11899"/>
                  </a:lnTo>
                  <a:lnTo>
                    <a:pt x="347776" y="11899"/>
                  </a:lnTo>
                  <a:lnTo>
                    <a:pt x="347776" y="0"/>
                  </a:lnTo>
                  <a:close/>
                </a:path>
                <a:path w="349250" h="102870">
                  <a:moveTo>
                    <a:pt x="348678" y="28384"/>
                  </a:moveTo>
                  <a:lnTo>
                    <a:pt x="86601" y="28384"/>
                  </a:lnTo>
                  <a:lnTo>
                    <a:pt x="86601" y="40284"/>
                  </a:lnTo>
                  <a:lnTo>
                    <a:pt x="348678" y="40284"/>
                  </a:lnTo>
                  <a:lnTo>
                    <a:pt x="348678" y="28384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3">
              <a:extLst>
                <a:ext uri="{FF2B5EF4-FFF2-40B4-BE49-F238E27FC236}">
                  <a16:creationId xmlns:a16="http://schemas.microsoft.com/office/drawing/2014/main" id="{CF00DEA0-A15E-60C7-ADD3-D51B2261EE36}"/>
                </a:ext>
              </a:extLst>
            </p:cNvPr>
            <p:cNvSpPr/>
            <p:nvPr/>
          </p:nvSpPr>
          <p:spPr>
            <a:xfrm>
              <a:off x="4512908" y="6705528"/>
              <a:ext cx="367030" cy="127000"/>
            </a:xfrm>
            <a:custGeom>
              <a:avLst/>
              <a:gdLst/>
              <a:ahLst/>
              <a:cxnLst/>
              <a:rect l="l" t="t" r="r" b="b"/>
              <a:pathLst>
                <a:path w="367029" h="127000">
                  <a:moveTo>
                    <a:pt x="366509" y="126466"/>
                  </a:moveTo>
                  <a:lnTo>
                    <a:pt x="0" y="126466"/>
                  </a:lnTo>
                  <a:lnTo>
                    <a:pt x="0" y="0"/>
                  </a:lnTo>
                  <a:lnTo>
                    <a:pt x="366509" y="0"/>
                  </a:lnTo>
                  <a:lnTo>
                    <a:pt x="366509" y="12646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4">
              <a:extLst>
                <a:ext uri="{FF2B5EF4-FFF2-40B4-BE49-F238E27FC236}">
                  <a16:creationId xmlns:a16="http://schemas.microsoft.com/office/drawing/2014/main" id="{BFC5549B-5C5E-AA70-8766-EE396ABA6649}"/>
                </a:ext>
              </a:extLst>
            </p:cNvPr>
            <p:cNvSpPr/>
            <p:nvPr/>
          </p:nvSpPr>
          <p:spPr>
            <a:xfrm>
              <a:off x="4523959" y="67245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5">
              <a:extLst>
                <a:ext uri="{FF2B5EF4-FFF2-40B4-BE49-F238E27FC236}">
                  <a16:creationId xmlns:a16="http://schemas.microsoft.com/office/drawing/2014/main" id="{E954DF59-4D15-0969-1456-C1541B837DA7}"/>
                </a:ext>
              </a:extLst>
            </p:cNvPr>
            <p:cNvSpPr/>
            <p:nvPr/>
          </p:nvSpPr>
          <p:spPr>
            <a:xfrm>
              <a:off x="4567893" y="6724512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6">
              <a:extLst>
                <a:ext uri="{FF2B5EF4-FFF2-40B4-BE49-F238E27FC236}">
                  <a16:creationId xmlns:a16="http://schemas.microsoft.com/office/drawing/2014/main" id="{98C53196-B0CE-B9D3-E22A-8D3560CEBD4F}"/>
                </a:ext>
              </a:extLst>
            </p:cNvPr>
            <p:cNvSpPr/>
            <p:nvPr/>
          </p:nvSpPr>
          <p:spPr>
            <a:xfrm>
              <a:off x="4855265" y="67245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7">
              <a:extLst>
                <a:ext uri="{FF2B5EF4-FFF2-40B4-BE49-F238E27FC236}">
                  <a16:creationId xmlns:a16="http://schemas.microsoft.com/office/drawing/2014/main" id="{96AEC679-7AD0-E372-BFB0-0A82536286D0}"/>
                </a:ext>
              </a:extLst>
            </p:cNvPr>
            <p:cNvSpPr/>
            <p:nvPr/>
          </p:nvSpPr>
          <p:spPr>
            <a:xfrm>
              <a:off x="4523959" y="67570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8">
              <a:extLst>
                <a:ext uri="{FF2B5EF4-FFF2-40B4-BE49-F238E27FC236}">
                  <a16:creationId xmlns:a16="http://schemas.microsoft.com/office/drawing/2014/main" id="{26545741-B6D9-61DD-3B1A-4EB21B2ACB84}"/>
                </a:ext>
              </a:extLst>
            </p:cNvPr>
            <p:cNvSpPr/>
            <p:nvPr/>
          </p:nvSpPr>
          <p:spPr>
            <a:xfrm>
              <a:off x="4567893" y="6757040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09">
              <a:extLst>
                <a:ext uri="{FF2B5EF4-FFF2-40B4-BE49-F238E27FC236}">
                  <a16:creationId xmlns:a16="http://schemas.microsoft.com/office/drawing/2014/main" id="{F8B8164F-9A19-3F86-34C3-D3862CE48007}"/>
                </a:ext>
              </a:extLst>
            </p:cNvPr>
            <p:cNvSpPr/>
            <p:nvPr/>
          </p:nvSpPr>
          <p:spPr>
            <a:xfrm>
              <a:off x="4855265" y="67570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0">
              <a:extLst>
                <a:ext uri="{FF2B5EF4-FFF2-40B4-BE49-F238E27FC236}">
                  <a16:creationId xmlns:a16="http://schemas.microsoft.com/office/drawing/2014/main" id="{7C4DD048-1311-6529-C4D2-47E69D00549D}"/>
                </a:ext>
              </a:extLst>
            </p:cNvPr>
            <p:cNvSpPr/>
            <p:nvPr/>
          </p:nvSpPr>
          <p:spPr>
            <a:xfrm>
              <a:off x="4523959" y="678517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1">
              <a:extLst>
                <a:ext uri="{FF2B5EF4-FFF2-40B4-BE49-F238E27FC236}">
                  <a16:creationId xmlns:a16="http://schemas.microsoft.com/office/drawing/2014/main" id="{D04D4C02-B178-1B2C-CD56-94864A07CC77}"/>
                </a:ext>
              </a:extLst>
            </p:cNvPr>
            <p:cNvSpPr/>
            <p:nvPr/>
          </p:nvSpPr>
          <p:spPr>
            <a:xfrm>
              <a:off x="4567893" y="6785174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2">
              <a:extLst>
                <a:ext uri="{FF2B5EF4-FFF2-40B4-BE49-F238E27FC236}">
                  <a16:creationId xmlns:a16="http://schemas.microsoft.com/office/drawing/2014/main" id="{FDA4D41B-CDCA-BA72-797B-2E84C2559D35}"/>
                </a:ext>
              </a:extLst>
            </p:cNvPr>
            <p:cNvSpPr/>
            <p:nvPr/>
          </p:nvSpPr>
          <p:spPr>
            <a:xfrm>
              <a:off x="4855265" y="678517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3">
              <a:extLst>
                <a:ext uri="{FF2B5EF4-FFF2-40B4-BE49-F238E27FC236}">
                  <a16:creationId xmlns:a16="http://schemas.microsoft.com/office/drawing/2014/main" id="{23E93E07-6008-37B5-F060-11E8080AA16E}"/>
                </a:ext>
              </a:extLst>
            </p:cNvPr>
            <p:cNvSpPr/>
            <p:nvPr/>
          </p:nvSpPr>
          <p:spPr>
            <a:xfrm>
              <a:off x="4523959" y="681682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4">
              <a:extLst>
                <a:ext uri="{FF2B5EF4-FFF2-40B4-BE49-F238E27FC236}">
                  <a16:creationId xmlns:a16="http://schemas.microsoft.com/office/drawing/2014/main" id="{A6FD13C7-7C0B-347B-9F8F-9D8AE16F1992}"/>
                </a:ext>
              </a:extLst>
            </p:cNvPr>
            <p:cNvSpPr/>
            <p:nvPr/>
          </p:nvSpPr>
          <p:spPr>
            <a:xfrm>
              <a:off x="4567893" y="6816824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5">
              <a:extLst>
                <a:ext uri="{FF2B5EF4-FFF2-40B4-BE49-F238E27FC236}">
                  <a16:creationId xmlns:a16="http://schemas.microsoft.com/office/drawing/2014/main" id="{F5DBCEC8-91EE-CB4C-4971-BC5EF2E15243}"/>
                </a:ext>
              </a:extLst>
            </p:cNvPr>
            <p:cNvSpPr/>
            <p:nvPr/>
          </p:nvSpPr>
          <p:spPr>
            <a:xfrm>
              <a:off x="4855265" y="681682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6">
              <a:extLst>
                <a:ext uri="{FF2B5EF4-FFF2-40B4-BE49-F238E27FC236}">
                  <a16:creationId xmlns:a16="http://schemas.microsoft.com/office/drawing/2014/main" id="{4763367A-BA68-9B79-3478-7023408ECB6E}"/>
                </a:ext>
              </a:extLst>
            </p:cNvPr>
            <p:cNvSpPr/>
            <p:nvPr/>
          </p:nvSpPr>
          <p:spPr>
            <a:xfrm>
              <a:off x="3709332" y="67147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7">
              <a:extLst>
                <a:ext uri="{FF2B5EF4-FFF2-40B4-BE49-F238E27FC236}">
                  <a16:creationId xmlns:a16="http://schemas.microsoft.com/office/drawing/2014/main" id="{2FF7A9C3-4945-18F4-594B-7946064FF169}"/>
                </a:ext>
              </a:extLst>
            </p:cNvPr>
            <p:cNvSpPr/>
            <p:nvPr/>
          </p:nvSpPr>
          <p:spPr>
            <a:xfrm>
              <a:off x="3755071" y="6714746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>
                  <a:moveTo>
                    <a:pt x="0" y="0"/>
                  </a:moveTo>
                  <a:lnTo>
                    <a:pt x="290131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8">
              <a:extLst>
                <a:ext uri="{FF2B5EF4-FFF2-40B4-BE49-F238E27FC236}">
                  <a16:creationId xmlns:a16="http://schemas.microsoft.com/office/drawing/2014/main" id="{B1DF6A2E-9DAF-394D-8DE4-DF0C71B0E3DE}"/>
                </a:ext>
              </a:extLst>
            </p:cNvPr>
            <p:cNvSpPr/>
            <p:nvPr/>
          </p:nvSpPr>
          <p:spPr>
            <a:xfrm>
              <a:off x="4060474" y="67147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19">
              <a:extLst>
                <a:ext uri="{FF2B5EF4-FFF2-40B4-BE49-F238E27FC236}">
                  <a16:creationId xmlns:a16="http://schemas.microsoft.com/office/drawing/2014/main" id="{1AB06104-7669-C3EB-37B0-E434E581BE77}"/>
                </a:ext>
              </a:extLst>
            </p:cNvPr>
            <p:cNvSpPr/>
            <p:nvPr/>
          </p:nvSpPr>
          <p:spPr>
            <a:xfrm>
              <a:off x="3709332" y="675063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0">
              <a:extLst>
                <a:ext uri="{FF2B5EF4-FFF2-40B4-BE49-F238E27FC236}">
                  <a16:creationId xmlns:a16="http://schemas.microsoft.com/office/drawing/2014/main" id="{EA3024B1-233D-E767-264E-9DB2A2DD8616}"/>
                </a:ext>
              </a:extLst>
            </p:cNvPr>
            <p:cNvSpPr/>
            <p:nvPr/>
          </p:nvSpPr>
          <p:spPr>
            <a:xfrm>
              <a:off x="3755071" y="6750636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>
                  <a:moveTo>
                    <a:pt x="0" y="0"/>
                  </a:moveTo>
                  <a:lnTo>
                    <a:pt x="290131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1">
              <a:extLst>
                <a:ext uri="{FF2B5EF4-FFF2-40B4-BE49-F238E27FC236}">
                  <a16:creationId xmlns:a16="http://schemas.microsoft.com/office/drawing/2014/main" id="{9A4623E3-E62F-570F-2C2E-377367F885AB}"/>
                </a:ext>
              </a:extLst>
            </p:cNvPr>
            <p:cNvSpPr/>
            <p:nvPr/>
          </p:nvSpPr>
          <p:spPr>
            <a:xfrm>
              <a:off x="4060474" y="675063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2">
              <a:extLst>
                <a:ext uri="{FF2B5EF4-FFF2-40B4-BE49-F238E27FC236}">
                  <a16:creationId xmlns:a16="http://schemas.microsoft.com/office/drawing/2014/main" id="{DC6D240D-EE0B-F5A5-934C-496B34D2B473}"/>
                </a:ext>
              </a:extLst>
            </p:cNvPr>
            <p:cNvSpPr/>
            <p:nvPr/>
          </p:nvSpPr>
          <p:spPr>
            <a:xfrm>
              <a:off x="3709332" y="678167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3">
              <a:extLst>
                <a:ext uri="{FF2B5EF4-FFF2-40B4-BE49-F238E27FC236}">
                  <a16:creationId xmlns:a16="http://schemas.microsoft.com/office/drawing/2014/main" id="{975A8AF5-B64B-2650-9D6D-716448C9AB46}"/>
                </a:ext>
              </a:extLst>
            </p:cNvPr>
            <p:cNvSpPr/>
            <p:nvPr/>
          </p:nvSpPr>
          <p:spPr>
            <a:xfrm>
              <a:off x="3755071" y="6781673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>
                  <a:moveTo>
                    <a:pt x="0" y="0"/>
                  </a:moveTo>
                  <a:lnTo>
                    <a:pt x="290131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4">
              <a:extLst>
                <a:ext uri="{FF2B5EF4-FFF2-40B4-BE49-F238E27FC236}">
                  <a16:creationId xmlns:a16="http://schemas.microsoft.com/office/drawing/2014/main" id="{AAAB43DA-9553-F368-0A0F-066BFEA93D62}"/>
                </a:ext>
              </a:extLst>
            </p:cNvPr>
            <p:cNvSpPr/>
            <p:nvPr/>
          </p:nvSpPr>
          <p:spPr>
            <a:xfrm>
              <a:off x="4060474" y="678167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5">
              <a:extLst>
                <a:ext uri="{FF2B5EF4-FFF2-40B4-BE49-F238E27FC236}">
                  <a16:creationId xmlns:a16="http://schemas.microsoft.com/office/drawing/2014/main" id="{9496DCE0-6B4A-91D3-5481-60E1118050EF}"/>
                </a:ext>
              </a:extLst>
            </p:cNvPr>
            <p:cNvSpPr/>
            <p:nvPr/>
          </p:nvSpPr>
          <p:spPr>
            <a:xfrm>
              <a:off x="3709332" y="68165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6">
              <a:extLst>
                <a:ext uri="{FF2B5EF4-FFF2-40B4-BE49-F238E27FC236}">
                  <a16:creationId xmlns:a16="http://schemas.microsoft.com/office/drawing/2014/main" id="{D02D8132-E8DD-1106-C8F1-66C7FE1ABA3D}"/>
                </a:ext>
              </a:extLst>
            </p:cNvPr>
            <p:cNvSpPr/>
            <p:nvPr/>
          </p:nvSpPr>
          <p:spPr>
            <a:xfrm>
              <a:off x="3755071" y="6816592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>
                  <a:moveTo>
                    <a:pt x="0" y="0"/>
                  </a:moveTo>
                  <a:lnTo>
                    <a:pt x="290131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7">
              <a:extLst>
                <a:ext uri="{FF2B5EF4-FFF2-40B4-BE49-F238E27FC236}">
                  <a16:creationId xmlns:a16="http://schemas.microsoft.com/office/drawing/2014/main" id="{A8CFE511-C3E6-7F14-8BB2-003682A3C371}"/>
                </a:ext>
              </a:extLst>
            </p:cNvPr>
            <p:cNvSpPr/>
            <p:nvPr/>
          </p:nvSpPr>
          <p:spPr>
            <a:xfrm>
              <a:off x="4060474" y="68165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8">
              <a:extLst>
                <a:ext uri="{FF2B5EF4-FFF2-40B4-BE49-F238E27FC236}">
                  <a16:creationId xmlns:a16="http://schemas.microsoft.com/office/drawing/2014/main" id="{680CEC30-3C1E-2B29-951D-4064E4767668}"/>
                </a:ext>
              </a:extLst>
            </p:cNvPr>
            <p:cNvSpPr/>
            <p:nvPr/>
          </p:nvSpPr>
          <p:spPr>
            <a:xfrm>
              <a:off x="3709332" y="68439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29">
              <a:extLst>
                <a:ext uri="{FF2B5EF4-FFF2-40B4-BE49-F238E27FC236}">
                  <a16:creationId xmlns:a16="http://schemas.microsoft.com/office/drawing/2014/main" id="{35093575-C50A-AFBE-6342-13BC3FE80526}"/>
                </a:ext>
              </a:extLst>
            </p:cNvPr>
            <p:cNvSpPr/>
            <p:nvPr/>
          </p:nvSpPr>
          <p:spPr>
            <a:xfrm>
              <a:off x="3755071" y="6843913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>
                  <a:moveTo>
                    <a:pt x="0" y="0"/>
                  </a:moveTo>
                  <a:lnTo>
                    <a:pt x="290131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0">
              <a:extLst>
                <a:ext uri="{FF2B5EF4-FFF2-40B4-BE49-F238E27FC236}">
                  <a16:creationId xmlns:a16="http://schemas.microsoft.com/office/drawing/2014/main" id="{1F39148B-F1DB-D806-2AFD-BEFDDE13576C}"/>
                </a:ext>
              </a:extLst>
            </p:cNvPr>
            <p:cNvSpPr/>
            <p:nvPr/>
          </p:nvSpPr>
          <p:spPr>
            <a:xfrm>
              <a:off x="4060474" y="68439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1">
              <a:extLst>
                <a:ext uri="{FF2B5EF4-FFF2-40B4-BE49-F238E27FC236}">
                  <a16:creationId xmlns:a16="http://schemas.microsoft.com/office/drawing/2014/main" id="{F555D48F-B3CA-B3E7-8725-1AD81B74D692}"/>
                </a:ext>
              </a:extLst>
            </p:cNvPr>
            <p:cNvSpPr/>
            <p:nvPr/>
          </p:nvSpPr>
          <p:spPr>
            <a:xfrm>
              <a:off x="4909181" y="67167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2">
              <a:extLst>
                <a:ext uri="{FF2B5EF4-FFF2-40B4-BE49-F238E27FC236}">
                  <a16:creationId xmlns:a16="http://schemas.microsoft.com/office/drawing/2014/main" id="{F13A1FD5-7D54-0090-8BF6-D19C932062D2}"/>
                </a:ext>
              </a:extLst>
            </p:cNvPr>
            <p:cNvSpPr/>
            <p:nvPr/>
          </p:nvSpPr>
          <p:spPr>
            <a:xfrm>
              <a:off x="4955053" y="6716791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4">
                  <a:moveTo>
                    <a:pt x="0" y="0"/>
                  </a:moveTo>
                  <a:lnTo>
                    <a:pt x="29138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3">
              <a:extLst>
                <a:ext uri="{FF2B5EF4-FFF2-40B4-BE49-F238E27FC236}">
                  <a16:creationId xmlns:a16="http://schemas.microsoft.com/office/drawing/2014/main" id="{8AA697D5-052F-817F-14CF-5EA61B6863CC}"/>
                </a:ext>
              </a:extLst>
            </p:cNvPr>
            <p:cNvSpPr/>
            <p:nvPr/>
          </p:nvSpPr>
          <p:spPr>
            <a:xfrm>
              <a:off x="5261776" y="67167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4">
              <a:extLst>
                <a:ext uri="{FF2B5EF4-FFF2-40B4-BE49-F238E27FC236}">
                  <a16:creationId xmlns:a16="http://schemas.microsoft.com/office/drawing/2014/main" id="{03330C3A-2F85-2281-01DE-206CA4C752DB}"/>
                </a:ext>
              </a:extLst>
            </p:cNvPr>
            <p:cNvSpPr/>
            <p:nvPr/>
          </p:nvSpPr>
          <p:spPr>
            <a:xfrm>
              <a:off x="4909181" y="675452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5">
              <a:extLst>
                <a:ext uri="{FF2B5EF4-FFF2-40B4-BE49-F238E27FC236}">
                  <a16:creationId xmlns:a16="http://schemas.microsoft.com/office/drawing/2014/main" id="{11E423CC-EF92-DA46-78D3-6B650DBBAD66}"/>
                </a:ext>
              </a:extLst>
            </p:cNvPr>
            <p:cNvSpPr/>
            <p:nvPr/>
          </p:nvSpPr>
          <p:spPr>
            <a:xfrm>
              <a:off x="4955053" y="6754523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4">
                  <a:moveTo>
                    <a:pt x="0" y="0"/>
                  </a:moveTo>
                  <a:lnTo>
                    <a:pt x="29138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6">
              <a:extLst>
                <a:ext uri="{FF2B5EF4-FFF2-40B4-BE49-F238E27FC236}">
                  <a16:creationId xmlns:a16="http://schemas.microsoft.com/office/drawing/2014/main" id="{18E95089-CC77-FBD0-66FD-703EDDCB2489}"/>
                </a:ext>
              </a:extLst>
            </p:cNvPr>
            <p:cNvSpPr/>
            <p:nvPr/>
          </p:nvSpPr>
          <p:spPr>
            <a:xfrm>
              <a:off x="5261776" y="675452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7">
              <a:extLst>
                <a:ext uri="{FF2B5EF4-FFF2-40B4-BE49-F238E27FC236}">
                  <a16:creationId xmlns:a16="http://schemas.microsoft.com/office/drawing/2014/main" id="{A8440199-E4C5-A0AF-26CF-9854BC1CEC24}"/>
                </a:ext>
              </a:extLst>
            </p:cNvPr>
            <p:cNvSpPr/>
            <p:nvPr/>
          </p:nvSpPr>
          <p:spPr>
            <a:xfrm>
              <a:off x="4909181" y="678715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8">
              <a:extLst>
                <a:ext uri="{FF2B5EF4-FFF2-40B4-BE49-F238E27FC236}">
                  <a16:creationId xmlns:a16="http://schemas.microsoft.com/office/drawing/2014/main" id="{17AFD71A-72EA-F6F8-AF2F-258D271689EE}"/>
                </a:ext>
              </a:extLst>
            </p:cNvPr>
            <p:cNvSpPr/>
            <p:nvPr/>
          </p:nvSpPr>
          <p:spPr>
            <a:xfrm>
              <a:off x="4955053" y="6787157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4">
                  <a:moveTo>
                    <a:pt x="0" y="0"/>
                  </a:moveTo>
                  <a:lnTo>
                    <a:pt x="29138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39">
              <a:extLst>
                <a:ext uri="{FF2B5EF4-FFF2-40B4-BE49-F238E27FC236}">
                  <a16:creationId xmlns:a16="http://schemas.microsoft.com/office/drawing/2014/main" id="{96872DD1-D8A8-7FC4-17F2-C066A3E64B75}"/>
                </a:ext>
              </a:extLst>
            </p:cNvPr>
            <p:cNvSpPr/>
            <p:nvPr/>
          </p:nvSpPr>
          <p:spPr>
            <a:xfrm>
              <a:off x="5261776" y="678715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0">
              <a:extLst>
                <a:ext uri="{FF2B5EF4-FFF2-40B4-BE49-F238E27FC236}">
                  <a16:creationId xmlns:a16="http://schemas.microsoft.com/office/drawing/2014/main" id="{F6DD22EE-2BD7-955E-1595-4F9584D52618}"/>
                </a:ext>
              </a:extLst>
            </p:cNvPr>
            <p:cNvSpPr/>
            <p:nvPr/>
          </p:nvSpPr>
          <p:spPr>
            <a:xfrm>
              <a:off x="4909181" y="682386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1">
              <a:extLst>
                <a:ext uri="{FF2B5EF4-FFF2-40B4-BE49-F238E27FC236}">
                  <a16:creationId xmlns:a16="http://schemas.microsoft.com/office/drawing/2014/main" id="{8A47F293-7D3D-ABB4-DA46-53DF95FCCE93}"/>
                </a:ext>
              </a:extLst>
            </p:cNvPr>
            <p:cNvSpPr/>
            <p:nvPr/>
          </p:nvSpPr>
          <p:spPr>
            <a:xfrm>
              <a:off x="4955053" y="6823869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4">
                  <a:moveTo>
                    <a:pt x="0" y="0"/>
                  </a:moveTo>
                  <a:lnTo>
                    <a:pt x="29138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2">
              <a:extLst>
                <a:ext uri="{FF2B5EF4-FFF2-40B4-BE49-F238E27FC236}">
                  <a16:creationId xmlns:a16="http://schemas.microsoft.com/office/drawing/2014/main" id="{CB642090-6270-3BF0-2E27-D3E4025705B5}"/>
                </a:ext>
              </a:extLst>
            </p:cNvPr>
            <p:cNvSpPr/>
            <p:nvPr/>
          </p:nvSpPr>
          <p:spPr>
            <a:xfrm>
              <a:off x="5261776" y="682386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3">
              <a:extLst>
                <a:ext uri="{FF2B5EF4-FFF2-40B4-BE49-F238E27FC236}">
                  <a16:creationId xmlns:a16="http://schemas.microsoft.com/office/drawing/2014/main" id="{E0CD577B-4050-2DD0-B38D-3FFE02791880}"/>
                </a:ext>
              </a:extLst>
            </p:cNvPr>
            <p:cNvSpPr/>
            <p:nvPr/>
          </p:nvSpPr>
          <p:spPr>
            <a:xfrm>
              <a:off x="4909181" y="68568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4">
              <a:extLst>
                <a:ext uri="{FF2B5EF4-FFF2-40B4-BE49-F238E27FC236}">
                  <a16:creationId xmlns:a16="http://schemas.microsoft.com/office/drawing/2014/main" id="{3B94B957-AB0D-0250-2EA1-C8C44F7E4578}"/>
                </a:ext>
              </a:extLst>
            </p:cNvPr>
            <p:cNvSpPr/>
            <p:nvPr/>
          </p:nvSpPr>
          <p:spPr>
            <a:xfrm>
              <a:off x="4955053" y="6856848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4">
                  <a:moveTo>
                    <a:pt x="0" y="0"/>
                  </a:moveTo>
                  <a:lnTo>
                    <a:pt x="29138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5">
              <a:extLst>
                <a:ext uri="{FF2B5EF4-FFF2-40B4-BE49-F238E27FC236}">
                  <a16:creationId xmlns:a16="http://schemas.microsoft.com/office/drawing/2014/main" id="{57C3306A-F4AD-2DBF-05F5-832C3657D159}"/>
                </a:ext>
              </a:extLst>
            </p:cNvPr>
            <p:cNvSpPr/>
            <p:nvPr/>
          </p:nvSpPr>
          <p:spPr>
            <a:xfrm>
              <a:off x="5261776" y="68568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6">
              <a:extLst>
                <a:ext uri="{FF2B5EF4-FFF2-40B4-BE49-F238E27FC236}">
                  <a16:creationId xmlns:a16="http://schemas.microsoft.com/office/drawing/2014/main" id="{DC27D1AE-27EA-ECFB-19CA-D2F38041122A}"/>
                </a:ext>
              </a:extLst>
            </p:cNvPr>
            <p:cNvSpPr/>
            <p:nvPr/>
          </p:nvSpPr>
          <p:spPr>
            <a:xfrm>
              <a:off x="2002967" y="5904555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7">
              <a:extLst>
                <a:ext uri="{FF2B5EF4-FFF2-40B4-BE49-F238E27FC236}">
                  <a16:creationId xmlns:a16="http://schemas.microsoft.com/office/drawing/2014/main" id="{FB1CCA56-238D-6589-EE60-1EDC64A425D3}"/>
                </a:ext>
              </a:extLst>
            </p:cNvPr>
            <p:cNvSpPr/>
            <p:nvPr/>
          </p:nvSpPr>
          <p:spPr>
            <a:xfrm>
              <a:off x="1976132" y="5889142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69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8">
              <a:extLst>
                <a:ext uri="{FF2B5EF4-FFF2-40B4-BE49-F238E27FC236}">
                  <a16:creationId xmlns:a16="http://schemas.microsoft.com/office/drawing/2014/main" id="{28F19300-DA96-D222-9F04-BDFA6B388F7E}"/>
                </a:ext>
              </a:extLst>
            </p:cNvPr>
            <p:cNvSpPr/>
            <p:nvPr/>
          </p:nvSpPr>
          <p:spPr>
            <a:xfrm>
              <a:off x="2006418" y="6293404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49">
              <a:extLst>
                <a:ext uri="{FF2B5EF4-FFF2-40B4-BE49-F238E27FC236}">
                  <a16:creationId xmlns:a16="http://schemas.microsoft.com/office/drawing/2014/main" id="{51D4B077-2651-9648-D0D7-D4BFC83C7DAB}"/>
                </a:ext>
              </a:extLst>
            </p:cNvPr>
            <p:cNvSpPr/>
            <p:nvPr/>
          </p:nvSpPr>
          <p:spPr>
            <a:xfrm>
              <a:off x="1979587" y="6277991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85" y="15621"/>
                  </a:moveTo>
                  <a:lnTo>
                    <a:pt x="87515" y="101"/>
                  </a:lnTo>
                  <a:lnTo>
                    <a:pt x="96456" y="15557"/>
                  </a:lnTo>
                  <a:lnTo>
                    <a:pt x="87452" y="30988"/>
                  </a:lnTo>
                  <a:lnTo>
                    <a:pt x="125285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0">
              <a:extLst>
                <a:ext uri="{FF2B5EF4-FFF2-40B4-BE49-F238E27FC236}">
                  <a16:creationId xmlns:a16="http://schemas.microsoft.com/office/drawing/2014/main" id="{7C6F7F0A-887C-78A0-4FEF-9AA8C4A69D37}"/>
                </a:ext>
              </a:extLst>
            </p:cNvPr>
            <p:cNvSpPr/>
            <p:nvPr/>
          </p:nvSpPr>
          <p:spPr>
            <a:xfrm>
              <a:off x="2521562" y="5910120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1">
              <a:extLst>
                <a:ext uri="{FF2B5EF4-FFF2-40B4-BE49-F238E27FC236}">
                  <a16:creationId xmlns:a16="http://schemas.microsoft.com/office/drawing/2014/main" id="{7A4A4ADF-73D5-AFF5-384E-3390C0A58262}"/>
                </a:ext>
              </a:extLst>
            </p:cNvPr>
            <p:cNvSpPr/>
            <p:nvPr/>
          </p:nvSpPr>
          <p:spPr>
            <a:xfrm>
              <a:off x="2494724" y="5894705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56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2">
              <a:extLst>
                <a:ext uri="{FF2B5EF4-FFF2-40B4-BE49-F238E27FC236}">
                  <a16:creationId xmlns:a16="http://schemas.microsoft.com/office/drawing/2014/main" id="{79FEFD0C-57A8-E77B-C3CD-F069155A02A6}"/>
                </a:ext>
              </a:extLst>
            </p:cNvPr>
            <p:cNvSpPr/>
            <p:nvPr/>
          </p:nvSpPr>
          <p:spPr>
            <a:xfrm>
              <a:off x="2525014" y="6298967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3">
              <a:extLst>
                <a:ext uri="{FF2B5EF4-FFF2-40B4-BE49-F238E27FC236}">
                  <a16:creationId xmlns:a16="http://schemas.microsoft.com/office/drawing/2014/main" id="{B1D4AC06-38E4-7191-6B28-7CF0A52D4FFF}"/>
                </a:ext>
              </a:extLst>
            </p:cNvPr>
            <p:cNvSpPr/>
            <p:nvPr/>
          </p:nvSpPr>
          <p:spPr>
            <a:xfrm>
              <a:off x="2498179" y="6283553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41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69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4">
              <a:extLst>
                <a:ext uri="{FF2B5EF4-FFF2-40B4-BE49-F238E27FC236}">
                  <a16:creationId xmlns:a16="http://schemas.microsoft.com/office/drawing/2014/main" id="{1EAD862C-6D35-4081-6B53-6616FED386B4}"/>
                </a:ext>
              </a:extLst>
            </p:cNvPr>
            <p:cNvSpPr/>
            <p:nvPr/>
          </p:nvSpPr>
          <p:spPr>
            <a:xfrm>
              <a:off x="1481091" y="6467632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5">
              <a:extLst>
                <a:ext uri="{FF2B5EF4-FFF2-40B4-BE49-F238E27FC236}">
                  <a16:creationId xmlns:a16="http://schemas.microsoft.com/office/drawing/2014/main" id="{8788FA36-A5D8-95B7-EB8C-4096F80DA594}"/>
                </a:ext>
              </a:extLst>
            </p:cNvPr>
            <p:cNvSpPr/>
            <p:nvPr/>
          </p:nvSpPr>
          <p:spPr>
            <a:xfrm>
              <a:off x="1454251" y="6452222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56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6">
              <a:extLst>
                <a:ext uri="{FF2B5EF4-FFF2-40B4-BE49-F238E27FC236}">
                  <a16:creationId xmlns:a16="http://schemas.microsoft.com/office/drawing/2014/main" id="{1E00E9E4-D0B2-8236-4757-11D2BE5B2275}"/>
                </a:ext>
              </a:extLst>
            </p:cNvPr>
            <p:cNvSpPr/>
            <p:nvPr/>
          </p:nvSpPr>
          <p:spPr>
            <a:xfrm>
              <a:off x="2007325" y="6471135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7">
              <a:extLst>
                <a:ext uri="{FF2B5EF4-FFF2-40B4-BE49-F238E27FC236}">
                  <a16:creationId xmlns:a16="http://schemas.microsoft.com/office/drawing/2014/main" id="{B0D3EA11-6C7A-8F56-D27B-DF7D6B20C723}"/>
                </a:ext>
              </a:extLst>
            </p:cNvPr>
            <p:cNvSpPr/>
            <p:nvPr/>
          </p:nvSpPr>
          <p:spPr>
            <a:xfrm>
              <a:off x="1980488" y="6455715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41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69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8">
              <a:extLst>
                <a:ext uri="{FF2B5EF4-FFF2-40B4-BE49-F238E27FC236}">
                  <a16:creationId xmlns:a16="http://schemas.microsoft.com/office/drawing/2014/main" id="{73697EC6-3474-E21B-3075-28ED7A4B8A1E}"/>
                </a:ext>
              </a:extLst>
            </p:cNvPr>
            <p:cNvSpPr/>
            <p:nvPr/>
          </p:nvSpPr>
          <p:spPr>
            <a:xfrm>
              <a:off x="2525919" y="6476700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59">
              <a:extLst>
                <a:ext uri="{FF2B5EF4-FFF2-40B4-BE49-F238E27FC236}">
                  <a16:creationId xmlns:a16="http://schemas.microsoft.com/office/drawing/2014/main" id="{C53FFBA1-97D3-03E8-0966-ABE35DDFABEC}"/>
                </a:ext>
              </a:extLst>
            </p:cNvPr>
            <p:cNvSpPr/>
            <p:nvPr/>
          </p:nvSpPr>
          <p:spPr>
            <a:xfrm>
              <a:off x="2499080" y="6461277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33"/>
                  </a:moveTo>
                  <a:lnTo>
                    <a:pt x="87528" y="114"/>
                  </a:lnTo>
                  <a:lnTo>
                    <a:pt x="96469" y="15570"/>
                  </a:lnTo>
                  <a:lnTo>
                    <a:pt x="87464" y="31000"/>
                  </a:lnTo>
                  <a:lnTo>
                    <a:pt x="125298" y="15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0">
              <a:extLst>
                <a:ext uri="{FF2B5EF4-FFF2-40B4-BE49-F238E27FC236}">
                  <a16:creationId xmlns:a16="http://schemas.microsoft.com/office/drawing/2014/main" id="{1E9E0DFE-A63C-51AD-73A3-9B5C6D672A8E}"/>
                </a:ext>
              </a:extLst>
            </p:cNvPr>
            <p:cNvSpPr/>
            <p:nvPr/>
          </p:nvSpPr>
          <p:spPr>
            <a:xfrm>
              <a:off x="3478822" y="4857508"/>
              <a:ext cx="3063240" cy="1495425"/>
            </a:xfrm>
            <a:custGeom>
              <a:avLst/>
              <a:gdLst/>
              <a:ahLst/>
              <a:cxnLst/>
              <a:rect l="l" t="t" r="r" b="b"/>
              <a:pathLst>
                <a:path w="3063240" h="1495425">
                  <a:moveTo>
                    <a:pt x="21755" y="1471345"/>
                  </a:moveTo>
                  <a:lnTo>
                    <a:pt x="0" y="1471345"/>
                  </a:lnTo>
                  <a:lnTo>
                    <a:pt x="0" y="1494891"/>
                  </a:lnTo>
                  <a:lnTo>
                    <a:pt x="21755" y="1494891"/>
                  </a:lnTo>
                  <a:lnTo>
                    <a:pt x="21755" y="1471345"/>
                  </a:lnTo>
                  <a:close/>
                </a:path>
                <a:path w="3063240" h="1495425">
                  <a:moveTo>
                    <a:pt x="21755" y="1423708"/>
                  </a:moveTo>
                  <a:lnTo>
                    <a:pt x="0" y="1423708"/>
                  </a:lnTo>
                  <a:lnTo>
                    <a:pt x="0" y="1447253"/>
                  </a:lnTo>
                  <a:lnTo>
                    <a:pt x="21755" y="1447253"/>
                  </a:lnTo>
                  <a:lnTo>
                    <a:pt x="21755" y="1423708"/>
                  </a:lnTo>
                  <a:close/>
                </a:path>
                <a:path w="3063240" h="1495425">
                  <a:moveTo>
                    <a:pt x="21755" y="1376045"/>
                  </a:moveTo>
                  <a:lnTo>
                    <a:pt x="0" y="1376045"/>
                  </a:lnTo>
                  <a:lnTo>
                    <a:pt x="0" y="1399578"/>
                  </a:lnTo>
                  <a:lnTo>
                    <a:pt x="21755" y="1399578"/>
                  </a:lnTo>
                  <a:lnTo>
                    <a:pt x="21755" y="1376045"/>
                  </a:lnTo>
                  <a:close/>
                </a:path>
                <a:path w="3063240" h="1495425">
                  <a:moveTo>
                    <a:pt x="968946" y="1464932"/>
                  </a:moveTo>
                  <a:lnTo>
                    <a:pt x="947191" y="1464932"/>
                  </a:lnTo>
                  <a:lnTo>
                    <a:pt x="947191" y="1488478"/>
                  </a:lnTo>
                  <a:lnTo>
                    <a:pt x="968946" y="1488478"/>
                  </a:lnTo>
                  <a:lnTo>
                    <a:pt x="968946" y="1464932"/>
                  </a:lnTo>
                  <a:close/>
                </a:path>
                <a:path w="3063240" h="1495425">
                  <a:moveTo>
                    <a:pt x="968946" y="1417269"/>
                  </a:moveTo>
                  <a:lnTo>
                    <a:pt x="947191" y="1417269"/>
                  </a:lnTo>
                  <a:lnTo>
                    <a:pt x="947191" y="1440815"/>
                  </a:lnTo>
                  <a:lnTo>
                    <a:pt x="968946" y="1440815"/>
                  </a:lnTo>
                  <a:lnTo>
                    <a:pt x="968946" y="1417269"/>
                  </a:lnTo>
                  <a:close/>
                </a:path>
                <a:path w="3063240" h="1495425">
                  <a:moveTo>
                    <a:pt x="968946" y="1369631"/>
                  </a:moveTo>
                  <a:lnTo>
                    <a:pt x="947191" y="1369631"/>
                  </a:lnTo>
                  <a:lnTo>
                    <a:pt x="947191" y="1393164"/>
                  </a:lnTo>
                  <a:lnTo>
                    <a:pt x="968946" y="1393164"/>
                  </a:lnTo>
                  <a:lnTo>
                    <a:pt x="968946" y="1369631"/>
                  </a:lnTo>
                  <a:close/>
                </a:path>
                <a:path w="3063240" h="1495425">
                  <a:moveTo>
                    <a:pt x="1511719" y="83985"/>
                  </a:moveTo>
                  <a:lnTo>
                    <a:pt x="1492542" y="83985"/>
                  </a:lnTo>
                  <a:lnTo>
                    <a:pt x="1492542" y="104724"/>
                  </a:lnTo>
                  <a:lnTo>
                    <a:pt x="1511719" y="104724"/>
                  </a:lnTo>
                  <a:lnTo>
                    <a:pt x="1511719" y="83985"/>
                  </a:lnTo>
                  <a:close/>
                </a:path>
                <a:path w="3063240" h="1495425">
                  <a:moveTo>
                    <a:pt x="1511719" y="41986"/>
                  </a:moveTo>
                  <a:lnTo>
                    <a:pt x="1492542" y="41986"/>
                  </a:lnTo>
                  <a:lnTo>
                    <a:pt x="1492542" y="62725"/>
                  </a:lnTo>
                  <a:lnTo>
                    <a:pt x="1511719" y="62725"/>
                  </a:lnTo>
                  <a:lnTo>
                    <a:pt x="1511719" y="41986"/>
                  </a:lnTo>
                  <a:close/>
                </a:path>
                <a:path w="3063240" h="1495425">
                  <a:moveTo>
                    <a:pt x="1511719" y="0"/>
                  </a:moveTo>
                  <a:lnTo>
                    <a:pt x="1492542" y="0"/>
                  </a:lnTo>
                  <a:lnTo>
                    <a:pt x="1492542" y="20739"/>
                  </a:lnTo>
                  <a:lnTo>
                    <a:pt x="1511719" y="20739"/>
                  </a:lnTo>
                  <a:lnTo>
                    <a:pt x="1511719" y="0"/>
                  </a:lnTo>
                  <a:close/>
                </a:path>
                <a:path w="3063240" h="1495425">
                  <a:moveTo>
                    <a:pt x="2027389" y="84010"/>
                  </a:moveTo>
                  <a:lnTo>
                    <a:pt x="2008212" y="84010"/>
                  </a:lnTo>
                  <a:lnTo>
                    <a:pt x="2008212" y="104749"/>
                  </a:lnTo>
                  <a:lnTo>
                    <a:pt x="2027389" y="104749"/>
                  </a:lnTo>
                  <a:lnTo>
                    <a:pt x="2027389" y="84010"/>
                  </a:lnTo>
                  <a:close/>
                </a:path>
                <a:path w="3063240" h="1495425">
                  <a:moveTo>
                    <a:pt x="2027389" y="41998"/>
                  </a:moveTo>
                  <a:lnTo>
                    <a:pt x="2008212" y="41998"/>
                  </a:lnTo>
                  <a:lnTo>
                    <a:pt x="2008212" y="62738"/>
                  </a:lnTo>
                  <a:lnTo>
                    <a:pt x="2027389" y="62738"/>
                  </a:lnTo>
                  <a:lnTo>
                    <a:pt x="2027389" y="41998"/>
                  </a:lnTo>
                  <a:close/>
                </a:path>
                <a:path w="3063240" h="1495425">
                  <a:moveTo>
                    <a:pt x="2027389" y="0"/>
                  </a:moveTo>
                  <a:lnTo>
                    <a:pt x="2008212" y="0"/>
                  </a:lnTo>
                  <a:lnTo>
                    <a:pt x="2008212" y="20739"/>
                  </a:lnTo>
                  <a:lnTo>
                    <a:pt x="2027389" y="20739"/>
                  </a:lnTo>
                  <a:lnTo>
                    <a:pt x="2027389" y="0"/>
                  </a:lnTo>
                  <a:close/>
                </a:path>
                <a:path w="3063240" h="1495425">
                  <a:moveTo>
                    <a:pt x="2535110" y="84010"/>
                  </a:moveTo>
                  <a:lnTo>
                    <a:pt x="2515933" y="84010"/>
                  </a:lnTo>
                  <a:lnTo>
                    <a:pt x="2515933" y="104749"/>
                  </a:lnTo>
                  <a:lnTo>
                    <a:pt x="2535110" y="104749"/>
                  </a:lnTo>
                  <a:lnTo>
                    <a:pt x="2535110" y="84010"/>
                  </a:lnTo>
                  <a:close/>
                </a:path>
                <a:path w="3063240" h="1495425">
                  <a:moveTo>
                    <a:pt x="2535110" y="41998"/>
                  </a:moveTo>
                  <a:lnTo>
                    <a:pt x="2515933" y="41998"/>
                  </a:lnTo>
                  <a:lnTo>
                    <a:pt x="2515933" y="62738"/>
                  </a:lnTo>
                  <a:lnTo>
                    <a:pt x="2535110" y="62738"/>
                  </a:lnTo>
                  <a:lnTo>
                    <a:pt x="2535110" y="41998"/>
                  </a:lnTo>
                  <a:close/>
                </a:path>
                <a:path w="3063240" h="1495425">
                  <a:moveTo>
                    <a:pt x="2535110" y="0"/>
                  </a:moveTo>
                  <a:lnTo>
                    <a:pt x="2515933" y="0"/>
                  </a:lnTo>
                  <a:lnTo>
                    <a:pt x="2515933" y="20739"/>
                  </a:lnTo>
                  <a:lnTo>
                    <a:pt x="2535110" y="20739"/>
                  </a:lnTo>
                  <a:lnTo>
                    <a:pt x="2535110" y="0"/>
                  </a:lnTo>
                  <a:close/>
                </a:path>
                <a:path w="3063240" h="1495425">
                  <a:moveTo>
                    <a:pt x="3063189" y="84010"/>
                  </a:moveTo>
                  <a:lnTo>
                    <a:pt x="3044012" y="84010"/>
                  </a:lnTo>
                  <a:lnTo>
                    <a:pt x="3044012" y="104749"/>
                  </a:lnTo>
                  <a:lnTo>
                    <a:pt x="3063189" y="104749"/>
                  </a:lnTo>
                  <a:lnTo>
                    <a:pt x="3063189" y="84010"/>
                  </a:lnTo>
                  <a:close/>
                </a:path>
                <a:path w="3063240" h="1495425">
                  <a:moveTo>
                    <a:pt x="3063189" y="41998"/>
                  </a:moveTo>
                  <a:lnTo>
                    <a:pt x="3044012" y="41998"/>
                  </a:lnTo>
                  <a:lnTo>
                    <a:pt x="3044012" y="62738"/>
                  </a:lnTo>
                  <a:lnTo>
                    <a:pt x="3063189" y="62738"/>
                  </a:lnTo>
                  <a:lnTo>
                    <a:pt x="3063189" y="41998"/>
                  </a:lnTo>
                  <a:close/>
                </a:path>
                <a:path w="3063240" h="1495425">
                  <a:moveTo>
                    <a:pt x="3063189" y="0"/>
                  </a:moveTo>
                  <a:lnTo>
                    <a:pt x="3044012" y="0"/>
                  </a:lnTo>
                  <a:lnTo>
                    <a:pt x="3044012" y="20739"/>
                  </a:lnTo>
                  <a:lnTo>
                    <a:pt x="3063189" y="20739"/>
                  </a:lnTo>
                  <a:lnTo>
                    <a:pt x="3063189" y="0"/>
                  </a:lnTo>
                  <a:close/>
                </a:path>
              </a:pathLst>
            </a:custGeom>
            <a:solidFill>
              <a:srgbClr val="1F0B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2" name="object 1361">
              <a:extLst>
                <a:ext uri="{FF2B5EF4-FFF2-40B4-BE49-F238E27FC236}">
                  <a16:creationId xmlns:a16="http://schemas.microsoft.com/office/drawing/2014/main" id="{4B900AE7-ECF8-9786-7A26-EA8A7781342A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82205" y="4206824"/>
              <a:ext cx="2609074" cy="1295387"/>
            </a:xfrm>
            <a:prstGeom prst="rect">
              <a:avLst/>
            </a:prstGeom>
          </p:spPr>
        </p:pic>
        <p:sp>
          <p:nvSpPr>
            <p:cNvPr id="1363" name="object 1362">
              <a:extLst>
                <a:ext uri="{FF2B5EF4-FFF2-40B4-BE49-F238E27FC236}">
                  <a16:creationId xmlns:a16="http://schemas.microsoft.com/office/drawing/2014/main" id="{3F000CDC-91BF-AB0B-7BE7-5BF51A6FA888}"/>
                </a:ext>
              </a:extLst>
            </p:cNvPr>
            <p:cNvSpPr/>
            <p:nvPr/>
          </p:nvSpPr>
          <p:spPr>
            <a:xfrm>
              <a:off x="1518767" y="4244480"/>
              <a:ext cx="2474595" cy="1161415"/>
            </a:xfrm>
            <a:custGeom>
              <a:avLst/>
              <a:gdLst/>
              <a:ahLst/>
              <a:cxnLst/>
              <a:rect l="l" t="t" r="r" b="b"/>
              <a:pathLst>
                <a:path w="2474595" h="1161414">
                  <a:moveTo>
                    <a:pt x="2473972" y="0"/>
                  </a:moveTo>
                  <a:lnTo>
                    <a:pt x="0" y="0"/>
                  </a:lnTo>
                  <a:lnTo>
                    <a:pt x="0" y="1161072"/>
                  </a:lnTo>
                  <a:lnTo>
                    <a:pt x="2473972" y="1161072"/>
                  </a:lnTo>
                  <a:lnTo>
                    <a:pt x="2473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3">
              <a:extLst>
                <a:ext uri="{FF2B5EF4-FFF2-40B4-BE49-F238E27FC236}">
                  <a16:creationId xmlns:a16="http://schemas.microsoft.com/office/drawing/2014/main" id="{23A5BD6E-369A-DC2C-34BC-845F04B52B10}"/>
                </a:ext>
              </a:extLst>
            </p:cNvPr>
            <p:cNvSpPr/>
            <p:nvPr/>
          </p:nvSpPr>
          <p:spPr>
            <a:xfrm>
              <a:off x="1518767" y="4244484"/>
              <a:ext cx="2474595" cy="1161415"/>
            </a:xfrm>
            <a:custGeom>
              <a:avLst/>
              <a:gdLst/>
              <a:ahLst/>
              <a:cxnLst/>
              <a:rect l="l" t="t" r="r" b="b"/>
              <a:pathLst>
                <a:path w="2474595" h="1161414">
                  <a:moveTo>
                    <a:pt x="2473972" y="1161072"/>
                  </a:moveTo>
                  <a:lnTo>
                    <a:pt x="0" y="1161072"/>
                  </a:lnTo>
                  <a:lnTo>
                    <a:pt x="0" y="0"/>
                  </a:lnTo>
                  <a:lnTo>
                    <a:pt x="2473972" y="0"/>
                  </a:lnTo>
                  <a:lnTo>
                    <a:pt x="2473972" y="1161072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4">
              <a:extLst>
                <a:ext uri="{FF2B5EF4-FFF2-40B4-BE49-F238E27FC236}">
                  <a16:creationId xmlns:a16="http://schemas.microsoft.com/office/drawing/2014/main" id="{DDC5B764-CB49-1709-548F-1BF8ACB9B0D9}"/>
                </a:ext>
              </a:extLst>
            </p:cNvPr>
            <p:cNvSpPr/>
            <p:nvPr/>
          </p:nvSpPr>
          <p:spPr>
            <a:xfrm>
              <a:off x="1758137" y="5341874"/>
              <a:ext cx="958215" cy="27305"/>
            </a:xfrm>
            <a:custGeom>
              <a:avLst/>
              <a:gdLst/>
              <a:ahLst/>
              <a:cxnLst/>
              <a:rect l="l" t="t" r="r" b="b"/>
              <a:pathLst>
                <a:path w="958214" h="27304">
                  <a:moveTo>
                    <a:pt x="0" y="27190"/>
                  </a:moveTo>
                  <a:lnTo>
                    <a:pt x="958164" y="27190"/>
                  </a:lnTo>
                  <a:lnTo>
                    <a:pt x="958164" y="0"/>
                  </a:lnTo>
                  <a:lnTo>
                    <a:pt x="0" y="0"/>
                  </a:lnTo>
                  <a:lnTo>
                    <a:pt x="0" y="27190"/>
                  </a:lnTo>
                  <a:close/>
                </a:path>
              </a:pathLst>
            </a:custGeom>
            <a:solidFill>
              <a:srgbClr val="BEC0C2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7" name="object 1366">
            <a:extLst>
              <a:ext uri="{FF2B5EF4-FFF2-40B4-BE49-F238E27FC236}">
                <a16:creationId xmlns:a16="http://schemas.microsoft.com/office/drawing/2014/main" id="{47E59753-01FF-69D7-5EAC-7BF545F32672}"/>
              </a:ext>
            </a:extLst>
          </p:cNvPr>
          <p:cNvSpPr txBox="1"/>
          <p:nvPr/>
        </p:nvSpPr>
        <p:spPr>
          <a:xfrm>
            <a:off x="2683594" y="3427296"/>
            <a:ext cx="1022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b="1" spc="-50" dirty="0">
                <a:latin typeface="Georgia"/>
                <a:cs typeface="Georgia"/>
              </a:rPr>
              <a:t>b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1368" name="object 1367">
            <a:extLst>
              <a:ext uri="{FF2B5EF4-FFF2-40B4-BE49-F238E27FC236}">
                <a16:creationId xmlns:a16="http://schemas.microsoft.com/office/drawing/2014/main" id="{97539898-9C93-E70B-D037-545D44A4D683}"/>
              </a:ext>
            </a:extLst>
          </p:cNvPr>
          <p:cNvSpPr txBox="1"/>
          <p:nvPr/>
        </p:nvSpPr>
        <p:spPr>
          <a:xfrm>
            <a:off x="8343846" y="5692341"/>
            <a:ext cx="14414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-290" dirty="0">
                <a:latin typeface="Lucida Sans"/>
                <a:cs typeface="Lucida Sans"/>
              </a:rPr>
              <a:t>•••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1369" name="object 1368">
            <a:extLst>
              <a:ext uri="{FF2B5EF4-FFF2-40B4-BE49-F238E27FC236}">
                <a16:creationId xmlns:a16="http://schemas.microsoft.com/office/drawing/2014/main" id="{1B6C8C9F-BA8B-C66E-3599-E8F86638A84F}"/>
              </a:ext>
            </a:extLst>
          </p:cNvPr>
          <p:cNvSpPr txBox="1"/>
          <p:nvPr/>
        </p:nvSpPr>
        <p:spPr>
          <a:xfrm>
            <a:off x="4182351" y="4764630"/>
            <a:ext cx="236220" cy="4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" spc="20" dirty="0">
                <a:latin typeface="Lucida Sans"/>
                <a:cs typeface="Lucida Sans"/>
              </a:rPr>
              <a:t>Recycling</a:t>
            </a:r>
            <a:r>
              <a:rPr sz="150" spc="-5" dirty="0">
                <a:latin typeface="Lucida Sans"/>
                <a:cs typeface="Lucida Sans"/>
              </a:rPr>
              <a:t> </a:t>
            </a:r>
            <a:r>
              <a:rPr sz="150" spc="10" dirty="0">
                <a:latin typeface="Lucida Sans"/>
                <a:cs typeface="Lucida Sans"/>
              </a:rPr>
              <a:t>(3</a:t>
            </a:r>
            <a:r>
              <a:rPr sz="150" dirty="0">
                <a:latin typeface="Lucida Sans"/>
                <a:cs typeface="Lucida Sans"/>
              </a:rPr>
              <a:t> </a:t>
            </a:r>
            <a:r>
              <a:rPr sz="150" spc="-10" dirty="0">
                <a:latin typeface="Lucida Sans"/>
                <a:cs typeface="Lucida Sans"/>
              </a:rPr>
              <a:t>times)</a:t>
            </a:r>
            <a:endParaRPr sz="150">
              <a:latin typeface="Lucida Sans"/>
              <a:cs typeface="Lucida Sans"/>
            </a:endParaRPr>
          </a:p>
        </p:txBody>
      </p:sp>
      <p:sp>
        <p:nvSpPr>
          <p:cNvPr id="1370" name="object 1369">
            <a:extLst>
              <a:ext uri="{FF2B5EF4-FFF2-40B4-BE49-F238E27FC236}">
                <a16:creationId xmlns:a16="http://schemas.microsoft.com/office/drawing/2014/main" id="{B048D6C6-E942-DE41-E31D-CC8792A9EEA0}"/>
              </a:ext>
            </a:extLst>
          </p:cNvPr>
          <p:cNvSpPr txBox="1"/>
          <p:nvPr/>
        </p:nvSpPr>
        <p:spPr>
          <a:xfrm>
            <a:off x="4604664" y="4796964"/>
            <a:ext cx="213360" cy="60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" spc="-10" dirty="0">
                <a:latin typeface="Lucida Sans"/>
                <a:cs typeface="Lucida Sans"/>
              </a:rPr>
              <a:t>AlphaFold2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371" name="object 1370">
            <a:extLst>
              <a:ext uri="{FF2B5EF4-FFF2-40B4-BE49-F238E27FC236}">
                <a16:creationId xmlns:a16="http://schemas.microsoft.com/office/drawing/2014/main" id="{206C95CB-30A6-A39C-9AB6-4DB2D2AABA4A}"/>
              </a:ext>
            </a:extLst>
          </p:cNvPr>
          <p:cNvGrpSpPr/>
          <p:nvPr/>
        </p:nvGrpSpPr>
        <p:grpSpPr>
          <a:xfrm>
            <a:off x="5349477" y="4790199"/>
            <a:ext cx="267970" cy="74295"/>
            <a:chOff x="3213379" y="5307359"/>
            <a:chExt cx="267970" cy="74295"/>
          </a:xfrm>
        </p:grpSpPr>
        <p:sp>
          <p:nvSpPr>
            <p:cNvPr id="1372" name="object 1371">
              <a:extLst>
                <a:ext uri="{FF2B5EF4-FFF2-40B4-BE49-F238E27FC236}">
                  <a16:creationId xmlns:a16="http://schemas.microsoft.com/office/drawing/2014/main" id="{89AD42E5-A06B-0740-0AF0-14F490B7E5F2}"/>
                </a:ext>
              </a:extLst>
            </p:cNvPr>
            <p:cNvSpPr/>
            <p:nvPr/>
          </p:nvSpPr>
          <p:spPr>
            <a:xfrm>
              <a:off x="3215919" y="5341874"/>
              <a:ext cx="262890" cy="37465"/>
            </a:xfrm>
            <a:custGeom>
              <a:avLst/>
              <a:gdLst/>
              <a:ahLst/>
              <a:cxnLst/>
              <a:rect l="l" t="t" r="r" b="b"/>
              <a:pathLst>
                <a:path w="262889" h="37464">
                  <a:moveTo>
                    <a:pt x="0" y="37185"/>
                  </a:moveTo>
                  <a:lnTo>
                    <a:pt x="262356" y="37185"/>
                  </a:lnTo>
                  <a:lnTo>
                    <a:pt x="262356" y="0"/>
                  </a:lnTo>
                  <a:lnTo>
                    <a:pt x="0" y="0"/>
                  </a:lnTo>
                  <a:lnTo>
                    <a:pt x="0" y="37185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2">
              <a:extLst>
                <a:ext uri="{FF2B5EF4-FFF2-40B4-BE49-F238E27FC236}">
                  <a16:creationId xmlns:a16="http://schemas.microsoft.com/office/drawing/2014/main" id="{9D8032B5-3824-905B-1933-1A6FF9D4D974}"/>
                </a:ext>
              </a:extLst>
            </p:cNvPr>
            <p:cNvSpPr/>
            <p:nvPr/>
          </p:nvSpPr>
          <p:spPr>
            <a:xfrm>
              <a:off x="3215919" y="5309899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4" name="object 1373">
            <a:extLst>
              <a:ext uri="{FF2B5EF4-FFF2-40B4-BE49-F238E27FC236}">
                <a16:creationId xmlns:a16="http://schemas.microsoft.com/office/drawing/2014/main" id="{A583989F-74EB-14AE-E568-CA0B1DF48F13}"/>
              </a:ext>
            </a:extLst>
          </p:cNvPr>
          <p:cNvSpPr txBox="1"/>
          <p:nvPr/>
        </p:nvSpPr>
        <p:spPr>
          <a:xfrm>
            <a:off x="5409563" y="4779793"/>
            <a:ext cx="147320" cy="9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" marR="5080" indent="-8255">
              <a:lnSpc>
                <a:spcPct val="113999"/>
              </a:lnSpc>
              <a:spcBef>
                <a:spcPts val="9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spc="500" dirty="0">
                <a:latin typeface="Lucida Sans"/>
                <a:cs typeface="Lucida Sans"/>
              </a:rPr>
              <a:t> </a:t>
            </a: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5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375" name="object 1374">
            <a:extLst>
              <a:ext uri="{FF2B5EF4-FFF2-40B4-BE49-F238E27FC236}">
                <a16:creationId xmlns:a16="http://schemas.microsoft.com/office/drawing/2014/main" id="{CB381A42-7F80-4E8F-B5A5-DC196FE3EB03}"/>
              </a:ext>
            </a:extLst>
          </p:cNvPr>
          <p:cNvGrpSpPr/>
          <p:nvPr/>
        </p:nvGrpSpPr>
        <p:grpSpPr>
          <a:xfrm>
            <a:off x="5693659" y="4541266"/>
            <a:ext cx="267970" cy="74295"/>
            <a:chOff x="3557561" y="5058426"/>
            <a:chExt cx="267970" cy="74295"/>
          </a:xfrm>
        </p:grpSpPr>
        <p:sp>
          <p:nvSpPr>
            <p:cNvPr id="1376" name="object 1375">
              <a:extLst>
                <a:ext uri="{FF2B5EF4-FFF2-40B4-BE49-F238E27FC236}">
                  <a16:creationId xmlns:a16="http://schemas.microsoft.com/office/drawing/2014/main" id="{C60CCD41-89F7-C099-0B5A-E4455459654E}"/>
                </a:ext>
              </a:extLst>
            </p:cNvPr>
            <p:cNvSpPr/>
            <p:nvPr/>
          </p:nvSpPr>
          <p:spPr>
            <a:xfrm>
              <a:off x="3741597" y="5060213"/>
              <a:ext cx="81280" cy="70485"/>
            </a:xfrm>
            <a:custGeom>
              <a:avLst/>
              <a:gdLst/>
              <a:ahLst/>
              <a:cxnLst/>
              <a:rect l="l" t="t" r="r" b="b"/>
              <a:pathLst>
                <a:path w="81279" h="70485">
                  <a:moveTo>
                    <a:pt x="0" y="69913"/>
                  </a:moveTo>
                  <a:lnTo>
                    <a:pt x="80860" y="69913"/>
                  </a:lnTo>
                  <a:lnTo>
                    <a:pt x="80860" y="0"/>
                  </a:lnTo>
                  <a:lnTo>
                    <a:pt x="0" y="0"/>
                  </a:lnTo>
                  <a:lnTo>
                    <a:pt x="0" y="69913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1376">
              <a:extLst>
                <a:ext uri="{FF2B5EF4-FFF2-40B4-BE49-F238E27FC236}">
                  <a16:creationId xmlns:a16="http://schemas.microsoft.com/office/drawing/2014/main" id="{6D2DF1D2-FD1A-B0C4-116D-3ED10EE65CE9}"/>
                </a:ext>
              </a:extLst>
            </p:cNvPr>
            <p:cNvSpPr/>
            <p:nvPr/>
          </p:nvSpPr>
          <p:spPr>
            <a:xfrm>
              <a:off x="3560101" y="5060966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8" name="object 1377">
            <a:extLst>
              <a:ext uri="{FF2B5EF4-FFF2-40B4-BE49-F238E27FC236}">
                <a16:creationId xmlns:a16="http://schemas.microsoft.com/office/drawing/2014/main" id="{A3C41C7F-DD05-31DB-4047-C89C9C203FFB}"/>
              </a:ext>
            </a:extLst>
          </p:cNvPr>
          <p:cNvSpPr txBox="1"/>
          <p:nvPr/>
        </p:nvSpPr>
        <p:spPr>
          <a:xfrm>
            <a:off x="5853497" y="4530860"/>
            <a:ext cx="47625" cy="60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" spc="-50" dirty="0">
                <a:latin typeface="Lucida Sans"/>
                <a:cs typeface="Lucida Sans"/>
              </a:rPr>
              <a:t>d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379" name="object 1378">
            <a:extLst>
              <a:ext uri="{FF2B5EF4-FFF2-40B4-BE49-F238E27FC236}">
                <a16:creationId xmlns:a16="http://schemas.microsoft.com/office/drawing/2014/main" id="{7C38F7E7-01A7-8CF1-ED50-5B5A99AD2B2E}"/>
              </a:ext>
            </a:extLst>
          </p:cNvPr>
          <p:cNvGrpSpPr/>
          <p:nvPr/>
        </p:nvGrpSpPr>
        <p:grpSpPr>
          <a:xfrm>
            <a:off x="5693659" y="4624426"/>
            <a:ext cx="267970" cy="157480"/>
            <a:chOff x="3557561" y="5141586"/>
            <a:chExt cx="267970" cy="157480"/>
          </a:xfrm>
        </p:grpSpPr>
        <p:sp>
          <p:nvSpPr>
            <p:cNvPr id="1380" name="object 1379">
              <a:extLst>
                <a:ext uri="{FF2B5EF4-FFF2-40B4-BE49-F238E27FC236}">
                  <a16:creationId xmlns:a16="http://schemas.microsoft.com/office/drawing/2014/main" id="{50AC97DF-1638-6924-DEC4-7FF766F34DDB}"/>
                </a:ext>
              </a:extLst>
            </p:cNvPr>
            <p:cNvSpPr/>
            <p:nvPr/>
          </p:nvSpPr>
          <p:spPr>
            <a:xfrm>
              <a:off x="3741597" y="5143360"/>
              <a:ext cx="81280" cy="70485"/>
            </a:xfrm>
            <a:custGeom>
              <a:avLst/>
              <a:gdLst/>
              <a:ahLst/>
              <a:cxnLst/>
              <a:rect l="l" t="t" r="r" b="b"/>
              <a:pathLst>
                <a:path w="81279" h="70485">
                  <a:moveTo>
                    <a:pt x="0" y="69926"/>
                  </a:moveTo>
                  <a:lnTo>
                    <a:pt x="80860" y="69926"/>
                  </a:lnTo>
                  <a:lnTo>
                    <a:pt x="80860" y="0"/>
                  </a:lnTo>
                  <a:lnTo>
                    <a:pt x="0" y="0"/>
                  </a:lnTo>
                  <a:lnTo>
                    <a:pt x="0" y="69926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1" name="object 1380">
              <a:extLst>
                <a:ext uri="{FF2B5EF4-FFF2-40B4-BE49-F238E27FC236}">
                  <a16:creationId xmlns:a16="http://schemas.microsoft.com/office/drawing/2014/main" id="{B411A4AF-E69A-A2E5-082F-4ADDD3E48D3D}"/>
                </a:ext>
              </a:extLst>
            </p:cNvPr>
            <p:cNvSpPr/>
            <p:nvPr/>
          </p:nvSpPr>
          <p:spPr>
            <a:xfrm>
              <a:off x="3560101" y="5144126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1381">
              <a:extLst>
                <a:ext uri="{FF2B5EF4-FFF2-40B4-BE49-F238E27FC236}">
                  <a16:creationId xmlns:a16="http://schemas.microsoft.com/office/drawing/2014/main" id="{CEC2E2A5-0558-CFC0-8A98-169C43FBC03F}"/>
                </a:ext>
              </a:extLst>
            </p:cNvPr>
            <p:cNvSpPr/>
            <p:nvPr/>
          </p:nvSpPr>
          <p:spPr>
            <a:xfrm>
              <a:off x="3741597" y="5226456"/>
              <a:ext cx="81280" cy="70485"/>
            </a:xfrm>
            <a:custGeom>
              <a:avLst/>
              <a:gdLst/>
              <a:ahLst/>
              <a:cxnLst/>
              <a:rect l="l" t="t" r="r" b="b"/>
              <a:pathLst>
                <a:path w="81279" h="70485">
                  <a:moveTo>
                    <a:pt x="0" y="69926"/>
                  </a:moveTo>
                  <a:lnTo>
                    <a:pt x="80860" y="69926"/>
                  </a:lnTo>
                  <a:lnTo>
                    <a:pt x="80860" y="0"/>
                  </a:lnTo>
                  <a:lnTo>
                    <a:pt x="0" y="0"/>
                  </a:lnTo>
                  <a:lnTo>
                    <a:pt x="0" y="69926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1382">
              <a:extLst>
                <a:ext uri="{FF2B5EF4-FFF2-40B4-BE49-F238E27FC236}">
                  <a16:creationId xmlns:a16="http://schemas.microsoft.com/office/drawing/2014/main" id="{37DD79D2-D20F-F5F2-F66C-35E07D4B668E}"/>
                </a:ext>
              </a:extLst>
            </p:cNvPr>
            <p:cNvSpPr/>
            <p:nvPr/>
          </p:nvSpPr>
          <p:spPr>
            <a:xfrm>
              <a:off x="3560101" y="5227222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4" name="object 1383">
            <a:extLst>
              <a:ext uri="{FF2B5EF4-FFF2-40B4-BE49-F238E27FC236}">
                <a16:creationId xmlns:a16="http://schemas.microsoft.com/office/drawing/2014/main" id="{DF192BA0-D490-6FAF-DF0D-C45DBB832A9F}"/>
              </a:ext>
            </a:extLst>
          </p:cNvPr>
          <p:cNvSpPr txBox="1"/>
          <p:nvPr/>
        </p:nvSpPr>
        <p:spPr>
          <a:xfrm>
            <a:off x="5853497" y="4614010"/>
            <a:ext cx="47625" cy="143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" spc="-50" dirty="0">
                <a:latin typeface="Lucida Sans"/>
                <a:cs typeface="Lucida Sans"/>
              </a:rPr>
              <a:t>d</a:t>
            </a:r>
            <a:endParaRPr sz="2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</a:pPr>
            <a:r>
              <a:rPr sz="200" spc="-50" dirty="0">
                <a:latin typeface="Lucida Sans"/>
                <a:cs typeface="Lucida Sans"/>
              </a:rPr>
              <a:t>d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385" name="object 1384">
            <a:extLst>
              <a:ext uri="{FF2B5EF4-FFF2-40B4-BE49-F238E27FC236}">
                <a16:creationId xmlns:a16="http://schemas.microsoft.com/office/drawing/2014/main" id="{14A8C9C0-A55E-110A-24D8-422357722C4A}"/>
              </a:ext>
            </a:extLst>
          </p:cNvPr>
          <p:cNvSpPr txBox="1"/>
          <p:nvPr/>
        </p:nvSpPr>
        <p:spPr>
          <a:xfrm>
            <a:off x="3942210" y="4493239"/>
            <a:ext cx="1939289" cy="28892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2729">
              <a:lnSpc>
                <a:spcPts val="180"/>
              </a:lnSpc>
              <a:spcBef>
                <a:spcPts val="204"/>
              </a:spcBef>
              <a:tabLst>
                <a:tab pos="728980" algn="l"/>
              </a:tabLst>
            </a:pPr>
            <a:r>
              <a:rPr sz="225" spc="15" baseline="18518" dirty="0">
                <a:latin typeface="Lucida Sans"/>
                <a:cs typeface="Lucida Sans"/>
              </a:rPr>
              <a:t>48 Evo</a:t>
            </a:r>
            <a:r>
              <a:rPr sz="225" spc="22" baseline="18518" dirty="0">
                <a:latin typeface="Lucida Sans"/>
                <a:cs typeface="Lucida Sans"/>
              </a:rPr>
              <a:t> </a:t>
            </a:r>
            <a:r>
              <a:rPr sz="225" spc="-15" baseline="18518" dirty="0">
                <a:latin typeface="Lucida Sans"/>
                <a:cs typeface="Lucida Sans"/>
              </a:rPr>
              <a:t>blocks</a:t>
            </a:r>
            <a:r>
              <a:rPr sz="225" baseline="18518" dirty="0">
                <a:latin typeface="Lucida Sans"/>
                <a:cs typeface="Lucida Sans"/>
              </a:rPr>
              <a:t>	</a:t>
            </a:r>
            <a:r>
              <a:rPr sz="150" dirty="0">
                <a:latin typeface="Lucida Sans"/>
                <a:cs typeface="Lucida Sans"/>
              </a:rPr>
              <a:t>8</a:t>
            </a:r>
            <a:r>
              <a:rPr sz="150" spc="30" dirty="0">
                <a:latin typeface="Lucida Sans"/>
                <a:cs typeface="Lucida Sans"/>
              </a:rPr>
              <a:t> </a:t>
            </a:r>
            <a:r>
              <a:rPr sz="150" dirty="0">
                <a:latin typeface="Lucida Sans"/>
                <a:cs typeface="Lucida Sans"/>
              </a:rPr>
              <a:t>blocks</a:t>
            </a:r>
            <a:r>
              <a:rPr sz="150" spc="434" dirty="0">
                <a:latin typeface="Lucida Sans"/>
                <a:cs typeface="Lucida Sans"/>
              </a:rPr>
              <a:t>   </a:t>
            </a:r>
            <a:r>
              <a:rPr sz="300" baseline="-27777" dirty="0">
                <a:latin typeface="Lucida Sans"/>
                <a:cs typeface="Lucida Sans"/>
              </a:rPr>
              <a:t>pr</a:t>
            </a:r>
            <a:r>
              <a:rPr sz="300" baseline="41666" dirty="0">
                <a:latin typeface="Lucida Sans"/>
                <a:cs typeface="Lucida Sans"/>
              </a:rPr>
              <a:t>Ranking</a:t>
            </a:r>
            <a:r>
              <a:rPr sz="300" spc="97" baseline="41666" dirty="0">
                <a:latin typeface="Lucida Sans"/>
                <a:cs typeface="Lucida Sans"/>
              </a:rPr>
              <a:t> </a:t>
            </a:r>
            <a:r>
              <a:rPr sz="300" baseline="41666" dirty="0">
                <a:latin typeface="Lucida Sans"/>
                <a:cs typeface="Lucida Sans"/>
              </a:rPr>
              <a:t>MSAs</a:t>
            </a:r>
            <a:r>
              <a:rPr sz="300" spc="89" baseline="41666" dirty="0">
                <a:latin typeface="Lucida Sans"/>
                <a:cs typeface="Lucida Sans"/>
              </a:rPr>
              <a:t> </a:t>
            </a:r>
            <a:r>
              <a:rPr sz="300" baseline="41666" dirty="0">
                <a:latin typeface="Lucida Sans"/>
                <a:cs typeface="Lucida Sans"/>
              </a:rPr>
              <a:t>by</a:t>
            </a:r>
            <a:r>
              <a:rPr sz="300" spc="82" baseline="41666" dirty="0">
                <a:latin typeface="Lucida Sans"/>
                <a:cs typeface="Lucida Sans"/>
              </a:rPr>
              <a:t> </a:t>
            </a:r>
            <a:r>
              <a:rPr sz="300" baseline="41666" dirty="0">
                <a:latin typeface="Lucida Sans"/>
                <a:cs typeface="Lucida Sans"/>
              </a:rPr>
              <a:t>the</a:t>
            </a:r>
            <a:r>
              <a:rPr sz="300" spc="217" baseline="41666" dirty="0">
                <a:latin typeface="Lucida Sans"/>
                <a:cs typeface="Lucida Sans"/>
              </a:rPr>
              <a:t> </a:t>
            </a:r>
            <a:r>
              <a:rPr sz="300" spc="-75" baseline="-27777" dirty="0">
                <a:latin typeface="Lucida Sans"/>
                <a:cs typeface="Lucida Sans"/>
              </a:rPr>
              <a:t>T</a:t>
            </a:r>
            <a:endParaRPr sz="300" baseline="-27777">
              <a:latin typeface="Lucida Sans"/>
              <a:cs typeface="Lucida Sans"/>
            </a:endParaRPr>
          </a:p>
          <a:p>
            <a:pPr marL="963930">
              <a:lnSpc>
                <a:spcPts val="180"/>
              </a:lnSpc>
            </a:pPr>
            <a:r>
              <a:rPr sz="200" spc="30" dirty="0">
                <a:latin typeface="Lucida Sans"/>
                <a:cs typeface="Lucida Sans"/>
              </a:rPr>
              <a:t>edicted</a:t>
            </a:r>
            <a:r>
              <a:rPr sz="200" spc="65" dirty="0">
                <a:latin typeface="Lucida Sans"/>
                <a:cs typeface="Lucida Sans"/>
              </a:rPr>
              <a:t> </a:t>
            </a:r>
            <a:r>
              <a:rPr sz="200" spc="30" dirty="0">
                <a:latin typeface="Lucida Sans"/>
                <a:cs typeface="Lucida Sans"/>
              </a:rPr>
              <a:t>models’</a:t>
            </a:r>
            <a:r>
              <a:rPr sz="200" spc="65" dirty="0">
                <a:latin typeface="Lucida Sans"/>
                <a:cs typeface="Lucida Sans"/>
              </a:rPr>
              <a:t> </a:t>
            </a:r>
            <a:r>
              <a:rPr sz="200" spc="-20" dirty="0">
                <a:latin typeface="Lucida Sans"/>
                <a:cs typeface="Lucida Sans"/>
              </a:rPr>
              <a:t>pLDD</a:t>
            </a:r>
            <a:endParaRPr sz="200">
              <a:latin typeface="Lucida Sans"/>
              <a:cs typeface="Lucida Sans"/>
            </a:endParaRPr>
          </a:p>
          <a:p>
            <a:pPr marR="6985" algn="r">
              <a:lnSpc>
                <a:spcPts val="140"/>
              </a:lnSpc>
              <a:spcBef>
                <a:spcPts val="65"/>
              </a:spcBef>
              <a:tabLst>
                <a:tab pos="457834" algn="l"/>
                <a:tab pos="1031240" algn="l"/>
                <a:tab pos="1425575" algn="l"/>
                <a:tab pos="1770380" algn="l"/>
              </a:tabLst>
            </a:pPr>
            <a:r>
              <a:rPr sz="100" spc="-20" dirty="0">
                <a:latin typeface="Lucida Sans"/>
                <a:cs typeface="Lucida Sans"/>
              </a:rPr>
              <a:t>pair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100" spc="-20" dirty="0">
                <a:latin typeface="Lucida Sans"/>
                <a:cs typeface="Lucida Sans"/>
              </a:rPr>
              <a:t>pair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300" spc="-15" baseline="13888" dirty="0">
                <a:latin typeface="Lucida Sans"/>
                <a:cs typeface="Lucida Sans"/>
              </a:rPr>
              <a:t>scores</a:t>
            </a:r>
            <a:r>
              <a:rPr sz="300" baseline="13888" dirty="0">
                <a:latin typeface="Lucida Sans"/>
                <a:cs typeface="Lucida Sans"/>
              </a:rPr>
              <a:t>	</a:t>
            </a:r>
            <a:r>
              <a:rPr sz="300" spc="-15" baseline="55555" dirty="0">
                <a:latin typeface="Lucida Sans"/>
                <a:cs typeface="Lucida Sans"/>
              </a:rPr>
              <a:t>Ranked</a:t>
            </a:r>
            <a:r>
              <a:rPr sz="300" baseline="55555" dirty="0">
                <a:latin typeface="Lucida Sans"/>
                <a:cs typeface="Lucida Sans"/>
              </a:rPr>
              <a:t>	</a:t>
            </a:r>
            <a:r>
              <a:rPr sz="300" spc="-15" baseline="55555" dirty="0">
                <a:latin typeface="Lucida Sans"/>
                <a:cs typeface="Lucida Sans"/>
              </a:rPr>
              <a:t>Ranke</a:t>
            </a:r>
            <a:endParaRPr sz="300" baseline="55555">
              <a:latin typeface="Lucida Sans"/>
              <a:cs typeface="Lucida Sans"/>
            </a:endParaRPr>
          </a:p>
          <a:p>
            <a:pPr>
              <a:lnSpc>
                <a:spcPts val="260"/>
              </a:lnSpc>
              <a:tabLst>
                <a:tab pos="306705" algn="l"/>
                <a:tab pos="758190" algn="l"/>
                <a:tab pos="1487805" algn="l"/>
                <a:tab pos="1833880" algn="l"/>
              </a:tabLst>
            </a:pPr>
            <a:r>
              <a:rPr sz="100" spc="-10" dirty="0">
                <a:latin typeface="Lucida Sans"/>
                <a:cs typeface="Lucida Sans"/>
              </a:rPr>
              <a:t>representation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450" baseline="-37037" dirty="0">
                <a:latin typeface="Lucida Sans"/>
                <a:cs typeface="Lucida Sans"/>
              </a:rPr>
              <a:t>...</a:t>
            </a:r>
            <a:r>
              <a:rPr sz="450" spc="547" baseline="-37037" dirty="0">
                <a:latin typeface="Lucida Sans"/>
                <a:cs typeface="Lucida Sans"/>
              </a:rPr>
              <a:t>  </a:t>
            </a:r>
            <a:r>
              <a:rPr sz="100" spc="-10" dirty="0">
                <a:latin typeface="Lucida Sans"/>
                <a:cs typeface="Lucida Sans"/>
              </a:rPr>
              <a:t>representation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450" spc="-37" baseline="-37037" dirty="0">
                <a:latin typeface="Lucida Sans"/>
                <a:cs typeface="Lucida Sans"/>
              </a:rPr>
              <a:t>...</a:t>
            </a:r>
            <a:r>
              <a:rPr sz="450" baseline="-37037" dirty="0">
                <a:latin typeface="Lucida Sans"/>
                <a:cs typeface="Lucida Sans"/>
              </a:rPr>
              <a:t>	</a:t>
            </a:r>
            <a:r>
              <a:rPr sz="300" baseline="13888" dirty="0">
                <a:latin typeface="Lucida Sans"/>
                <a:cs typeface="Lucida Sans"/>
              </a:rPr>
              <a:t>MSA-</a:t>
            </a:r>
            <a:r>
              <a:rPr sz="300" spc="-75" baseline="13888" dirty="0">
                <a:latin typeface="Lucida Sans"/>
                <a:cs typeface="Lucida Sans"/>
              </a:rPr>
              <a:t>2</a:t>
            </a:r>
            <a:r>
              <a:rPr sz="300" baseline="13888" dirty="0">
                <a:latin typeface="Lucida Sans"/>
                <a:cs typeface="Lucida Sans"/>
              </a:rPr>
              <a:t>	MSA-</a:t>
            </a:r>
            <a:r>
              <a:rPr sz="300" spc="-75" baseline="13888" dirty="0">
                <a:latin typeface="Lucida Sans"/>
                <a:cs typeface="Lucida Sans"/>
              </a:rPr>
              <a:t>7</a:t>
            </a:r>
            <a:endParaRPr sz="300" baseline="13888">
              <a:latin typeface="Lucida Sans"/>
              <a:cs typeface="Lucida Sans"/>
            </a:endParaRPr>
          </a:p>
          <a:p>
            <a:pPr marR="6985" algn="r">
              <a:lnSpc>
                <a:spcPct val="100000"/>
              </a:lnSpc>
              <a:spcBef>
                <a:spcPts val="55"/>
              </a:spcBef>
              <a:tabLst>
                <a:tab pos="344170" algn="l"/>
              </a:tabLst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dirty="0">
                <a:latin typeface="Lucida Sans"/>
                <a:cs typeface="Lucida Sans"/>
              </a:rPr>
              <a:t>	</a:t>
            </a:r>
            <a:r>
              <a:rPr sz="200" spc="-10" dirty="0">
                <a:latin typeface="Lucida Sans"/>
                <a:cs typeface="Lucida Sans"/>
              </a:rPr>
              <a:t>Ranke</a:t>
            </a:r>
            <a:endParaRPr sz="200">
              <a:latin typeface="Lucida Sans"/>
              <a:cs typeface="Lucida Sans"/>
            </a:endParaRPr>
          </a:p>
          <a:p>
            <a:pPr algn="r">
              <a:lnSpc>
                <a:spcPct val="100000"/>
              </a:lnSpc>
              <a:spcBef>
                <a:spcPts val="35"/>
              </a:spcBef>
              <a:tabLst>
                <a:tab pos="343535" algn="l"/>
              </a:tabLst>
            </a:pP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3</a:t>
            </a:r>
            <a:r>
              <a:rPr sz="200" dirty="0">
                <a:latin typeface="Lucida Sans"/>
                <a:cs typeface="Lucida Sans"/>
              </a:rPr>
              <a:t>	MSA-</a:t>
            </a:r>
            <a:r>
              <a:rPr sz="200" spc="-50" dirty="0">
                <a:latin typeface="Lucida Sans"/>
                <a:cs typeface="Lucida Sans"/>
              </a:rPr>
              <a:t>8</a:t>
            </a:r>
            <a:endParaRPr sz="200">
              <a:latin typeface="Lucida Sans"/>
              <a:cs typeface="Lucida Sans"/>
            </a:endParaRPr>
          </a:p>
          <a:p>
            <a:pPr marL="58419">
              <a:lnSpc>
                <a:spcPts val="45"/>
              </a:lnSpc>
              <a:spcBef>
                <a:spcPts val="15"/>
              </a:spcBef>
              <a:tabLst>
                <a:tab pos="516255" algn="l"/>
              </a:tabLst>
            </a:pPr>
            <a:r>
              <a:rPr sz="100" spc="-25" dirty="0">
                <a:latin typeface="Lucida Sans"/>
                <a:cs typeface="Lucida Sans"/>
              </a:rPr>
              <a:t>MSA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100" spc="-25" dirty="0">
                <a:latin typeface="Lucida Sans"/>
                <a:cs typeface="Lucida Sans"/>
              </a:rPr>
              <a:t>MSA</a:t>
            </a:r>
            <a:endParaRPr sz="100">
              <a:latin typeface="Lucida Sans"/>
              <a:cs typeface="Lucida Sans"/>
            </a:endParaRPr>
          </a:p>
          <a:p>
            <a:pPr marR="6985" algn="r">
              <a:lnSpc>
                <a:spcPts val="155"/>
              </a:lnSpc>
              <a:tabLst>
                <a:tab pos="464820" algn="l"/>
                <a:tab pos="1213485" algn="l"/>
                <a:tab pos="1558290" algn="l"/>
              </a:tabLst>
            </a:pPr>
            <a:r>
              <a:rPr sz="150" spc="-10" dirty="0">
                <a:latin typeface="Lucida Sans"/>
                <a:cs typeface="Lucida Sans"/>
              </a:rPr>
              <a:t>AlphaFold2</a:t>
            </a:r>
            <a:r>
              <a:rPr sz="150" dirty="0">
                <a:latin typeface="Lucida Sans"/>
                <a:cs typeface="Lucida Sans"/>
              </a:rPr>
              <a:t>	</a:t>
            </a:r>
            <a:r>
              <a:rPr sz="225" baseline="18518" dirty="0">
                <a:latin typeface="Lucida Sans"/>
                <a:cs typeface="Lucida Sans"/>
              </a:rPr>
              <a:t>Structure</a:t>
            </a:r>
            <a:r>
              <a:rPr sz="225" spc="525" baseline="18518" dirty="0">
                <a:latin typeface="Lucida Sans"/>
                <a:cs typeface="Lucida Sans"/>
              </a:rPr>
              <a:t>   </a:t>
            </a:r>
            <a:r>
              <a:rPr sz="525" spc="89" baseline="-31746" dirty="0">
                <a:solidFill>
                  <a:srgbClr val="D7242C"/>
                </a:solidFill>
                <a:latin typeface="Lucida Sans"/>
                <a:cs typeface="Lucida Sans"/>
              </a:rPr>
              <a:t>DeepMSA2</a:t>
            </a:r>
            <a:r>
              <a:rPr sz="525" baseline="-31746" dirty="0">
                <a:solidFill>
                  <a:srgbClr val="D7242C"/>
                </a:solidFill>
                <a:latin typeface="Lucida Sans"/>
                <a:cs typeface="Lucida Sans"/>
              </a:rPr>
              <a:t>	</a:t>
            </a: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dirty="0">
                <a:latin typeface="Lucida Sans"/>
                <a:cs typeface="Lucida Sans"/>
              </a:rPr>
              <a:t>	</a:t>
            </a:r>
            <a:r>
              <a:rPr sz="200" spc="-20" dirty="0">
                <a:latin typeface="Lucida Sans"/>
                <a:cs typeface="Lucida Sans"/>
              </a:rPr>
              <a:t>Ranke</a:t>
            </a:r>
            <a:endParaRPr sz="200">
              <a:latin typeface="Lucida Sans"/>
              <a:cs typeface="Lucida Sans"/>
            </a:endParaRPr>
          </a:p>
          <a:p>
            <a:pPr marL="8255">
              <a:lnSpc>
                <a:spcPts val="55"/>
              </a:lnSpc>
              <a:tabLst>
                <a:tab pos="466725" algn="l"/>
              </a:tabLst>
            </a:pPr>
            <a:r>
              <a:rPr sz="100" spc="-10" dirty="0">
                <a:latin typeface="Lucida Sans"/>
                <a:cs typeface="Lucida Sans"/>
              </a:rPr>
              <a:t>representation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100" spc="-10" dirty="0">
                <a:latin typeface="Lucida Sans"/>
                <a:cs typeface="Lucida Sans"/>
              </a:rPr>
              <a:t>representation</a:t>
            </a:r>
            <a:endParaRPr sz="100">
              <a:latin typeface="Lucida Sans"/>
              <a:cs typeface="Lucida Sans"/>
            </a:endParaRPr>
          </a:p>
          <a:p>
            <a:pPr algn="r">
              <a:lnSpc>
                <a:spcPct val="100000"/>
              </a:lnSpc>
              <a:spcBef>
                <a:spcPts val="25"/>
              </a:spcBef>
              <a:tabLst>
                <a:tab pos="467995" algn="l"/>
                <a:tab pos="1214755" algn="l"/>
                <a:tab pos="1559560" algn="l"/>
              </a:tabLst>
            </a:pPr>
            <a:r>
              <a:rPr sz="150" spc="-10" dirty="0">
                <a:latin typeface="Lucida Sans"/>
                <a:cs typeface="Lucida Sans"/>
              </a:rPr>
              <a:t>Evoformer</a:t>
            </a:r>
            <a:r>
              <a:rPr sz="150" dirty="0">
                <a:latin typeface="Lucida Sans"/>
                <a:cs typeface="Lucida Sans"/>
              </a:rPr>
              <a:t>	</a:t>
            </a:r>
            <a:r>
              <a:rPr sz="150" spc="-10" dirty="0">
                <a:latin typeface="Lucida Sans"/>
                <a:cs typeface="Lucida Sans"/>
              </a:rPr>
              <a:t>module</a:t>
            </a:r>
            <a:r>
              <a:rPr sz="150" dirty="0">
                <a:latin typeface="Lucida Sans"/>
                <a:cs typeface="Lucida Sans"/>
              </a:rPr>
              <a:t>	</a:t>
            </a:r>
            <a:r>
              <a:rPr sz="300" baseline="-27777" dirty="0">
                <a:latin typeface="Lucida Sans"/>
                <a:cs typeface="Lucida Sans"/>
              </a:rPr>
              <a:t>MSA-</a:t>
            </a:r>
            <a:r>
              <a:rPr sz="300" spc="-75" baseline="-27777" dirty="0">
                <a:latin typeface="Lucida Sans"/>
                <a:cs typeface="Lucida Sans"/>
              </a:rPr>
              <a:t>4</a:t>
            </a:r>
            <a:r>
              <a:rPr sz="300" baseline="-27777" dirty="0">
                <a:latin typeface="Lucida Sans"/>
                <a:cs typeface="Lucida Sans"/>
              </a:rPr>
              <a:t>	MSA-</a:t>
            </a:r>
            <a:r>
              <a:rPr sz="300" spc="-75" baseline="-27777" dirty="0">
                <a:latin typeface="Lucida Sans"/>
                <a:cs typeface="Lucida Sans"/>
              </a:rPr>
              <a:t>9</a:t>
            </a:r>
            <a:endParaRPr sz="300" baseline="-27777">
              <a:latin typeface="Lucida Sans"/>
              <a:cs typeface="Lucida Sans"/>
            </a:endParaRPr>
          </a:p>
        </p:txBody>
      </p:sp>
      <p:grpSp>
        <p:nvGrpSpPr>
          <p:cNvPr id="1386" name="object 1385">
            <a:extLst>
              <a:ext uri="{FF2B5EF4-FFF2-40B4-BE49-F238E27FC236}">
                <a16:creationId xmlns:a16="http://schemas.microsoft.com/office/drawing/2014/main" id="{84A85042-A714-5739-8749-F7A46E0A4B6A}"/>
              </a:ext>
            </a:extLst>
          </p:cNvPr>
          <p:cNvGrpSpPr/>
          <p:nvPr/>
        </p:nvGrpSpPr>
        <p:grpSpPr>
          <a:xfrm>
            <a:off x="5694117" y="4789272"/>
            <a:ext cx="267970" cy="74295"/>
            <a:chOff x="3558019" y="5306432"/>
            <a:chExt cx="267970" cy="74295"/>
          </a:xfrm>
        </p:grpSpPr>
        <p:sp>
          <p:nvSpPr>
            <p:cNvPr id="1387" name="object 1386">
              <a:extLst>
                <a:ext uri="{FF2B5EF4-FFF2-40B4-BE49-F238E27FC236}">
                  <a16:creationId xmlns:a16="http://schemas.microsoft.com/office/drawing/2014/main" id="{CD9E0051-4C3D-75DB-5D44-B5819083D79A}"/>
                </a:ext>
              </a:extLst>
            </p:cNvPr>
            <p:cNvSpPr/>
            <p:nvPr/>
          </p:nvSpPr>
          <p:spPr>
            <a:xfrm>
              <a:off x="3560559" y="5308206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1387">
              <a:extLst>
                <a:ext uri="{FF2B5EF4-FFF2-40B4-BE49-F238E27FC236}">
                  <a16:creationId xmlns:a16="http://schemas.microsoft.com/office/drawing/2014/main" id="{9D23C2BD-DDBF-62C2-BEA8-A6CD02AD4E5D}"/>
                </a:ext>
              </a:extLst>
            </p:cNvPr>
            <p:cNvSpPr/>
            <p:nvPr/>
          </p:nvSpPr>
          <p:spPr>
            <a:xfrm>
              <a:off x="3560559" y="5308972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9" name="object 1388">
            <a:extLst>
              <a:ext uri="{FF2B5EF4-FFF2-40B4-BE49-F238E27FC236}">
                <a16:creationId xmlns:a16="http://schemas.microsoft.com/office/drawing/2014/main" id="{D5D01CF6-836C-5183-CC39-0A59B8E6F88E}"/>
              </a:ext>
            </a:extLst>
          </p:cNvPr>
          <p:cNvSpPr txBox="1"/>
          <p:nvPr/>
        </p:nvSpPr>
        <p:spPr>
          <a:xfrm>
            <a:off x="5753542" y="4778869"/>
            <a:ext cx="149225" cy="9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>
              <a:lnSpc>
                <a:spcPct val="113999"/>
              </a:lnSpc>
              <a:spcBef>
                <a:spcPts val="9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spc="500" dirty="0">
                <a:latin typeface="Lucida Sans"/>
                <a:cs typeface="Lucida Sans"/>
              </a:rPr>
              <a:t> </a:t>
            </a: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25" dirty="0">
                <a:latin typeface="Lucida Sans"/>
                <a:cs typeface="Lucida Sans"/>
              </a:rPr>
              <a:t>10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390" name="object 1389">
            <a:extLst>
              <a:ext uri="{FF2B5EF4-FFF2-40B4-BE49-F238E27FC236}">
                <a16:creationId xmlns:a16="http://schemas.microsoft.com/office/drawing/2014/main" id="{575A72C1-712B-A30F-86D9-A999516188CB}"/>
              </a:ext>
            </a:extLst>
          </p:cNvPr>
          <p:cNvSpPr txBox="1"/>
          <p:nvPr/>
        </p:nvSpPr>
        <p:spPr>
          <a:xfrm>
            <a:off x="3678851" y="4482691"/>
            <a:ext cx="59055" cy="237490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300" spc="-25" dirty="0">
                <a:latin typeface="Lucida Sans"/>
                <a:cs typeface="Lucida Sans"/>
              </a:rPr>
              <a:t>MSA</a:t>
            </a:r>
            <a:r>
              <a:rPr sz="300" dirty="0">
                <a:latin typeface="Lucida Sans"/>
                <a:cs typeface="Lucida Sans"/>
              </a:rPr>
              <a:t> </a:t>
            </a:r>
            <a:r>
              <a:rPr sz="300" spc="-20" dirty="0">
                <a:latin typeface="Lucida Sans"/>
                <a:cs typeface="Lucida Sans"/>
              </a:rPr>
              <a:t>selection</a:t>
            </a:r>
            <a:endParaRPr sz="300">
              <a:latin typeface="Lucida Sans"/>
              <a:cs typeface="Lucida Sans"/>
            </a:endParaRPr>
          </a:p>
        </p:txBody>
      </p:sp>
      <p:grpSp>
        <p:nvGrpSpPr>
          <p:cNvPr id="1391" name="object 1390">
            <a:extLst>
              <a:ext uri="{FF2B5EF4-FFF2-40B4-BE49-F238E27FC236}">
                <a16:creationId xmlns:a16="http://schemas.microsoft.com/office/drawing/2014/main" id="{773ACC1D-F0D7-2567-7C8C-F036C23360A7}"/>
              </a:ext>
            </a:extLst>
          </p:cNvPr>
          <p:cNvGrpSpPr/>
          <p:nvPr/>
        </p:nvGrpSpPr>
        <p:grpSpPr>
          <a:xfrm>
            <a:off x="3760656" y="3750141"/>
            <a:ext cx="2329180" cy="783590"/>
            <a:chOff x="1624558" y="4267301"/>
            <a:chExt cx="2329180" cy="783590"/>
          </a:xfrm>
        </p:grpSpPr>
        <p:pic>
          <p:nvPicPr>
            <p:cNvPr id="1392" name="object 1391">
              <a:extLst>
                <a:ext uri="{FF2B5EF4-FFF2-40B4-BE49-F238E27FC236}">
                  <a16:creationId xmlns:a16="http://schemas.microsoft.com/office/drawing/2014/main" id="{0430D15E-F322-6C8D-4DD2-E33C1C79501B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24558" y="4267301"/>
              <a:ext cx="2325611" cy="725411"/>
            </a:xfrm>
            <a:prstGeom prst="rect">
              <a:avLst/>
            </a:prstGeom>
          </p:spPr>
        </p:pic>
        <p:sp>
          <p:nvSpPr>
            <p:cNvPr id="1393" name="object 1392">
              <a:extLst>
                <a:ext uri="{FF2B5EF4-FFF2-40B4-BE49-F238E27FC236}">
                  <a16:creationId xmlns:a16="http://schemas.microsoft.com/office/drawing/2014/main" id="{540593FF-BB45-52E7-76E2-163DED39DB90}"/>
                </a:ext>
              </a:extLst>
            </p:cNvPr>
            <p:cNvSpPr/>
            <p:nvPr/>
          </p:nvSpPr>
          <p:spPr>
            <a:xfrm>
              <a:off x="1691502" y="4966964"/>
              <a:ext cx="2258060" cy="0"/>
            </a:xfrm>
            <a:custGeom>
              <a:avLst/>
              <a:gdLst/>
              <a:ahLst/>
              <a:cxnLst/>
              <a:rect l="l" t="t" r="r" b="b"/>
              <a:pathLst>
                <a:path w="2258060">
                  <a:moveTo>
                    <a:pt x="2257805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3">
              <a:extLst>
                <a:ext uri="{FF2B5EF4-FFF2-40B4-BE49-F238E27FC236}">
                  <a16:creationId xmlns:a16="http://schemas.microsoft.com/office/drawing/2014/main" id="{18D75922-2B71-4C6D-E302-1ED5678B493A}"/>
                </a:ext>
              </a:extLst>
            </p:cNvPr>
            <p:cNvSpPr/>
            <p:nvPr/>
          </p:nvSpPr>
          <p:spPr>
            <a:xfrm>
              <a:off x="1691502" y="4966961"/>
              <a:ext cx="2258060" cy="0"/>
            </a:xfrm>
            <a:custGeom>
              <a:avLst/>
              <a:gdLst/>
              <a:ahLst/>
              <a:cxnLst/>
              <a:rect l="l" t="t" r="r" b="b"/>
              <a:pathLst>
                <a:path w="2258060">
                  <a:moveTo>
                    <a:pt x="0" y="0"/>
                  </a:moveTo>
                  <a:lnTo>
                    <a:pt x="2257805" y="0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4">
              <a:extLst>
                <a:ext uri="{FF2B5EF4-FFF2-40B4-BE49-F238E27FC236}">
                  <a16:creationId xmlns:a16="http://schemas.microsoft.com/office/drawing/2014/main" id="{60841063-39A6-89E9-1773-BE9AC7340829}"/>
                </a:ext>
              </a:extLst>
            </p:cNvPr>
            <p:cNvSpPr/>
            <p:nvPr/>
          </p:nvSpPr>
          <p:spPr>
            <a:xfrm>
              <a:off x="3741597" y="4978387"/>
              <a:ext cx="81915" cy="70485"/>
            </a:xfrm>
            <a:custGeom>
              <a:avLst/>
              <a:gdLst/>
              <a:ahLst/>
              <a:cxnLst/>
              <a:rect l="l" t="t" r="r" b="b"/>
              <a:pathLst>
                <a:path w="81914" h="70485">
                  <a:moveTo>
                    <a:pt x="0" y="69913"/>
                  </a:moveTo>
                  <a:lnTo>
                    <a:pt x="81318" y="69913"/>
                  </a:lnTo>
                  <a:lnTo>
                    <a:pt x="81318" y="0"/>
                  </a:lnTo>
                  <a:lnTo>
                    <a:pt x="0" y="0"/>
                  </a:lnTo>
                  <a:lnTo>
                    <a:pt x="0" y="69913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5">
              <a:extLst>
                <a:ext uri="{FF2B5EF4-FFF2-40B4-BE49-F238E27FC236}">
                  <a16:creationId xmlns:a16="http://schemas.microsoft.com/office/drawing/2014/main" id="{1D253D76-94E7-A409-B9C0-1F5D5C07F2E2}"/>
                </a:ext>
              </a:extLst>
            </p:cNvPr>
            <p:cNvSpPr/>
            <p:nvPr/>
          </p:nvSpPr>
          <p:spPr>
            <a:xfrm>
              <a:off x="3560559" y="4979140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7" name="object 1396">
            <a:extLst>
              <a:ext uri="{FF2B5EF4-FFF2-40B4-BE49-F238E27FC236}">
                <a16:creationId xmlns:a16="http://schemas.microsoft.com/office/drawing/2014/main" id="{032DA59A-7D39-59E5-6DC6-8C9AC8ED1695}"/>
              </a:ext>
            </a:extLst>
          </p:cNvPr>
          <p:cNvSpPr txBox="1"/>
          <p:nvPr/>
        </p:nvSpPr>
        <p:spPr>
          <a:xfrm>
            <a:off x="5853955" y="4449029"/>
            <a:ext cx="47625" cy="60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" spc="-50" dirty="0">
                <a:latin typeface="Lucida Sans"/>
                <a:cs typeface="Lucida Sans"/>
              </a:rPr>
              <a:t>d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398" name="object 1397">
            <a:extLst>
              <a:ext uri="{FF2B5EF4-FFF2-40B4-BE49-F238E27FC236}">
                <a16:creationId xmlns:a16="http://schemas.microsoft.com/office/drawing/2014/main" id="{8929482A-BC7C-24F5-30DD-97932CB623CD}"/>
              </a:ext>
            </a:extLst>
          </p:cNvPr>
          <p:cNvSpPr txBox="1"/>
          <p:nvPr/>
        </p:nvSpPr>
        <p:spPr>
          <a:xfrm>
            <a:off x="5422263" y="4458456"/>
            <a:ext cx="459740" cy="755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  <a:tabLst>
                <a:tab pos="344170" algn="l"/>
              </a:tabLst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dirty="0">
                <a:latin typeface="Lucida Sans"/>
                <a:cs typeface="Lucida Sans"/>
              </a:rPr>
              <a:t>	</a:t>
            </a:r>
            <a:r>
              <a:rPr sz="200" spc="-10" dirty="0">
                <a:latin typeface="Lucida Sans"/>
                <a:cs typeface="Lucida Sans"/>
              </a:rPr>
              <a:t>Ranke</a:t>
            </a:r>
            <a:endParaRPr sz="200">
              <a:latin typeface="Lucida Sans"/>
              <a:cs typeface="Lucida Sans"/>
            </a:endParaRPr>
          </a:p>
          <a:p>
            <a:pPr marL="10795">
              <a:lnSpc>
                <a:spcPct val="100000"/>
              </a:lnSpc>
              <a:spcBef>
                <a:spcPts val="35"/>
              </a:spcBef>
              <a:tabLst>
                <a:tab pos="351155" algn="l"/>
              </a:tabLst>
            </a:pP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1</a:t>
            </a:r>
            <a:r>
              <a:rPr sz="200" dirty="0">
                <a:latin typeface="Lucida Sans"/>
                <a:cs typeface="Lucida Sans"/>
              </a:rPr>
              <a:t>	MSA-6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399" name="object 1398">
            <a:extLst>
              <a:ext uri="{FF2B5EF4-FFF2-40B4-BE49-F238E27FC236}">
                <a16:creationId xmlns:a16="http://schemas.microsoft.com/office/drawing/2014/main" id="{525349C2-56C0-93C6-E29D-1B90C116846A}"/>
              </a:ext>
            </a:extLst>
          </p:cNvPr>
          <p:cNvGrpSpPr/>
          <p:nvPr/>
        </p:nvGrpSpPr>
        <p:grpSpPr>
          <a:xfrm>
            <a:off x="3155007" y="3579936"/>
            <a:ext cx="2819400" cy="1344295"/>
            <a:chOff x="1018909" y="4097096"/>
            <a:chExt cx="2819400" cy="1344295"/>
          </a:xfrm>
        </p:grpSpPr>
        <p:pic>
          <p:nvPicPr>
            <p:cNvPr id="1400" name="object 1399">
              <a:extLst>
                <a:ext uri="{FF2B5EF4-FFF2-40B4-BE49-F238E27FC236}">
                  <a16:creationId xmlns:a16="http://schemas.microsoft.com/office/drawing/2014/main" id="{FE40F898-78CC-5AFF-FCEC-D192C6DED2B3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19493" y="4142816"/>
              <a:ext cx="2718815" cy="1298435"/>
            </a:xfrm>
            <a:prstGeom prst="rect">
              <a:avLst/>
            </a:prstGeom>
          </p:spPr>
        </p:pic>
        <p:sp>
          <p:nvSpPr>
            <p:cNvPr id="1401" name="object 1400">
              <a:extLst>
                <a:ext uri="{FF2B5EF4-FFF2-40B4-BE49-F238E27FC236}">
                  <a16:creationId xmlns:a16="http://schemas.microsoft.com/office/drawing/2014/main" id="{1D474F74-DF45-048D-AE02-FDE7DA697532}"/>
                </a:ext>
              </a:extLst>
            </p:cNvPr>
            <p:cNvSpPr/>
            <p:nvPr/>
          </p:nvSpPr>
          <p:spPr>
            <a:xfrm>
              <a:off x="1155077" y="4180802"/>
              <a:ext cx="2586990" cy="1161415"/>
            </a:xfrm>
            <a:custGeom>
              <a:avLst/>
              <a:gdLst/>
              <a:ahLst/>
              <a:cxnLst/>
              <a:rect l="l" t="t" r="r" b="b"/>
              <a:pathLst>
                <a:path w="2586990" h="1161414">
                  <a:moveTo>
                    <a:pt x="2586520" y="0"/>
                  </a:moveTo>
                  <a:lnTo>
                    <a:pt x="0" y="0"/>
                  </a:lnTo>
                  <a:lnTo>
                    <a:pt x="0" y="1161072"/>
                  </a:lnTo>
                  <a:lnTo>
                    <a:pt x="2586520" y="1161072"/>
                  </a:lnTo>
                  <a:lnTo>
                    <a:pt x="2586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1">
              <a:extLst>
                <a:ext uri="{FF2B5EF4-FFF2-40B4-BE49-F238E27FC236}">
                  <a16:creationId xmlns:a16="http://schemas.microsoft.com/office/drawing/2014/main" id="{25B2B1E2-8162-F09A-6AEF-1E81CFD71577}"/>
                </a:ext>
              </a:extLst>
            </p:cNvPr>
            <p:cNvSpPr/>
            <p:nvPr/>
          </p:nvSpPr>
          <p:spPr>
            <a:xfrm>
              <a:off x="3716262" y="531654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336" y="0"/>
                  </a:moveTo>
                  <a:lnTo>
                    <a:pt x="25336" y="25336"/>
                  </a:lnTo>
                  <a:lnTo>
                    <a:pt x="0" y="25336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2">
              <a:extLst>
                <a:ext uri="{FF2B5EF4-FFF2-40B4-BE49-F238E27FC236}">
                  <a16:creationId xmlns:a16="http://schemas.microsoft.com/office/drawing/2014/main" id="{3F22ACDE-F9A2-16AF-3451-BE80B4D2D77F}"/>
                </a:ext>
              </a:extLst>
            </p:cNvPr>
            <p:cNvSpPr/>
            <p:nvPr/>
          </p:nvSpPr>
          <p:spPr>
            <a:xfrm>
              <a:off x="1205273" y="5341878"/>
              <a:ext cx="2461895" cy="0"/>
            </a:xfrm>
            <a:custGeom>
              <a:avLst/>
              <a:gdLst/>
              <a:ahLst/>
              <a:cxnLst/>
              <a:rect l="l" t="t" r="r" b="b"/>
              <a:pathLst>
                <a:path w="2461895">
                  <a:moveTo>
                    <a:pt x="2461272" y="0"/>
                  </a:moveTo>
                  <a:lnTo>
                    <a:pt x="0" y="0"/>
                  </a:lnTo>
                </a:path>
              </a:pathLst>
            </a:custGeom>
            <a:ln w="101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3">
              <a:extLst>
                <a:ext uri="{FF2B5EF4-FFF2-40B4-BE49-F238E27FC236}">
                  <a16:creationId xmlns:a16="http://schemas.microsoft.com/office/drawing/2014/main" id="{A4E29C1A-D450-DBBE-C909-A53A38083E16}"/>
                </a:ext>
              </a:extLst>
            </p:cNvPr>
            <p:cNvSpPr/>
            <p:nvPr/>
          </p:nvSpPr>
          <p:spPr>
            <a:xfrm>
              <a:off x="1155076" y="531654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336" y="25336"/>
                  </a:moveTo>
                  <a:lnTo>
                    <a:pt x="0" y="25336"/>
                  </a:lnTo>
                  <a:lnTo>
                    <a:pt x="0" y="0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4">
              <a:extLst>
                <a:ext uri="{FF2B5EF4-FFF2-40B4-BE49-F238E27FC236}">
                  <a16:creationId xmlns:a16="http://schemas.microsoft.com/office/drawing/2014/main" id="{CF382721-F557-10AA-B4AE-F5C234B16B05}"/>
                </a:ext>
              </a:extLst>
            </p:cNvPr>
            <p:cNvSpPr/>
            <p:nvPr/>
          </p:nvSpPr>
          <p:spPr>
            <a:xfrm>
              <a:off x="1230134" y="4180808"/>
              <a:ext cx="2461895" cy="0"/>
            </a:xfrm>
            <a:custGeom>
              <a:avLst/>
              <a:gdLst/>
              <a:ahLst/>
              <a:cxnLst/>
              <a:rect l="l" t="t" r="r" b="b"/>
              <a:pathLst>
                <a:path w="2461895">
                  <a:moveTo>
                    <a:pt x="0" y="0"/>
                  </a:moveTo>
                  <a:lnTo>
                    <a:pt x="2461272" y="0"/>
                  </a:lnTo>
                </a:path>
              </a:pathLst>
            </a:custGeom>
            <a:ln w="101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5">
              <a:extLst>
                <a:ext uri="{FF2B5EF4-FFF2-40B4-BE49-F238E27FC236}">
                  <a16:creationId xmlns:a16="http://schemas.microsoft.com/office/drawing/2014/main" id="{174E5EBF-1408-E804-5588-EE0C311B541C}"/>
                </a:ext>
              </a:extLst>
            </p:cNvPr>
            <p:cNvSpPr/>
            <p:nvPr/>
          </p:nvSpPr>
          <p:spPr>
            <a:xfrm>
              <a:off x="3716268" y="418080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0" y="0"/>
                  </a:moveTo>
                  <a:lnTo>
                    <a:pt x="25336" y="0"/>
                  </a:lnTo>
                  <a:lnTo>
                    <a:pt x="25336" y="25336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6">
              <a:extLst>
                <a:ext uri="{FF2B5EF4-FFF2-40B4-BE49-F238E27FC236}">
                  <a16:creationId xmlns:a16="http://schemas.microsoft.com/office/drawing/2014/main" id="{66114E61-1D62-4C4C-02D8-0856B15D15E2}"/>
                </a:ext>
              </a:extLst>
            </p:cNvPr>
            <p:cNvSpPr/>
            <p:nvPr/>
          </p:nvSpPr>
          <p:spPr>
            <a:xfrm>
              <a:off x="3741599" y="4259015"/>
              <a:ext cx="0" cy="1031240"/>
            </a:xfrm>
            <a:custGeom>
              <a:avLst/>
              <a:gdLst/>
              <a:ahLst/>
              <a:cxnLst/>
              <a:rect l="l" t="t" r="r" b="b"/>
              <a:pathLst>
                <a:path h="1031239">
                  <a:moveTo>
                    <a:pt x="0" y="0"/>
                  </a:moveTo>
                  <a:lnTo>
                    <a:pt x="0" y="1031100"/>
                  </a:lnTo>
                </a:path>
              </a:pathLst>
            </a:custGeom>
            <a:ln w="101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8" name="object 1407">
              <a:extLst>
                <a:ext uri="{FF2B5EF4-FFF2-40B4-BE49-F238E27FC236}">
                  <a16:creationId xmlns:a16="http://schemas.microsoft.com/office/drawing/2014/main" id="{D12F4838-C0B7-7733-818D-7257ABEFB878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8909" y="4097096"/>
              <a:ext cx="2609087" cy="1298435"/>
            </a:xfrm>
            <a:prstGeom prst="rect">
              <a:avLst/>
            </a:prstGeom>
          </p:spPr>
        </p:pic>
        <p:sp>
          <p:nvSpPr>
            <p:cNvPr id="1409" name="object 1408">
              <a:extLst>
                <a:ext uri="{FF2B5EF4-FFF2-40B4-BE49-F238E27FC236}">
                  <a16:creationId xmlns:a16="http://schemas.microsoft.com/office/drawing/2014/main" id="{3FC73F4B-804B-AC0A-C451-1BAFC0993E43}"/>
                </a:ext>
              </a:extLst>
            </p:cNvPr>
            <p:cNvSpPr/>
            <p:nvPr/>
          </p:nvSpPr>
          <p:spPr>
            <a:xfrm>
              <a:off x="1057325" y="4135336"/>
              <a:ext cx="2473325" cy="1161415"/>
            </a:xfrm>
            <a:custGeom>
              <a:avLst/>
              <a:gdLst/>
              <a:ahLst/>
              <a:cxnLst/>
              <a:rect l="l" t="t" r="r" b="b"/>
              <a:pathLst>
                <a:path w="2473325" h="1161414">
                  <a:moveTo>
                    <a:pt x="2472905" y="0"/>
                  </a:moveTo>
                  <a:lnTo>
                    <a:pt x="0" y="0"/>
                  </a:lnTo>
                  <a:lnTo>
                    <a:pt x="0" y="1161072"/>
                  </a:lnTo>
                  <a:lnTo>
                    <a:pt x="2472905" y="1161072"/>
                  </a:lnTo>
                  <a:lnTo>
                    <a:pt x="24729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1409">
              <a:extLst>
                <a:ext uri="{FF2B5EF4-FFF2-40B4-BE49-F238E27FC236}">
                  <a16:creationId xmlns:a16="http://schemas.microsoft.com/office/drawing/2014/main" id="{C26B7BAB-D6D1-F6FA-A4AD-903F05B9277A}"/>
                </a:ext>
              </a:extLst>
            </p:cNvPr>
            <p:cNvSpPr/>
            <p:nvPr/>
          </p:nvSpPr>
          <p:spPr>
            <a:xfrm>
              <a:off x="1057325" y="4135339"/>
              <a:ext cx="2473325" cy="1161415"/>
            </a:xfrm>
            <a:custGeom>
              <a:avLst/>
              <a:gdLst/>
              <a:ahLst/>
              <a:cxnLst/>
              <a:rect l="l" t="t" r="r" b="b"/>
              <a:pathLst>
                <a:path w="2473325" h="1161414">
                  <a:moveTo>
                    <a:pt x="2472905" y="1161072"/>
                  </a:moveTo>
                  <a:lnTo>
                    <a:pt x="0" y="1161072"/>
                  </a:lnTo>
                  <a:lnTo>
                    <a:pt x="0" y="0"/>
                  </a:lnTo>
                  <a:lnTo>
                    <a:pt x="2472905" y="0"/>
                  </a:lnTo>
                  <a:lnTo>
                    <a:pt x="2472905" y="1161072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0">
              <a:extLst>
                <a:ext uri="{FF2B5EF4-FFF2-40B4-BE49-F238E27FC236}">
                  <a16:creationId xmlns:a16="http://schemas.microsoft.com/office/drawing/2014/main" id="{4BA62827-2833-8D1A-8516-920CF6DE35AE}"/>
                </a:ext>
              </a:extLst>
            </p:cNvPr>
            <p:cNvSpPr/>
            <p:nvPr/>
          </p:nvSpPr>
          <p:spPr>
            <a:xfrm>
              <a:off x="1296682" y="5248605"/>
              <a:ext cx="958215" cy="11430"/>
            </a:xfrm>
            <a:custGeom>
              <a:avLst/>
              <a:gdLst/>
              <a:ahLst/>
              <a:cxnLst/>
              <a:rect l="l" t="t" r="r" b="b"/>
              <a:pathLst>
                <a:path w="958214" h="11429">
                  <a:moveTo>
                    <a:pt x="0" y="11315"/>
                  </a:moveTo>
                  <a:lnTo>
                    <a:pt x="958151" y="11315"/>
                  </a:lnTo>
                  <a:lnTo>
                    <a:pt x="958151" y="0"/>
                  </a:lnTo>
                  <a:lnTo>
                    <a:pt x="0" y="0"/>
                  </a:lnTo>
                  <a:lnTo>
                    <a:pt x="0" y="11315"/>
                  </a:lnTo>
                  <a:close/>
                </a:path>
              </a:pathLst>
            </a:custGeom>
            <a:solidFill>
              <a:srgbClr val="BEC0C2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12" name="object 1411">
            <a:extLst>
              <a:ext uri="{FF2B5EF4-FFF2-40B4-BE49-F238E27FC236}">
                <a16:creationId xmlns:a16="http://schemas.microsoft.com/office/drawing/2014/main" id="{C477E400-41D8-C8E7-72C0-E8CA2D135DEF}"/>
              </a:ext>
            </a:extLst>
          </p:cNvPr>
          <p:cNvSpPr txBox="1"/>
          <p:nvPr/>
        </p:nvSpPr>
        <p:spPr>
          <a:xfrm>
            <a:off x="4143235" y="4687823"/>
            <a:ext cx="213360" cy="60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" spc="-10" dirty="0">
                <a:latin typeface="Lucida Sans"/>
                <a:cs typeface="Lucida Sans"/>
              </a:rPr>
              <a:t>AlphaFold2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413" name="object 1412">
            <a:extLst>
              <a:ext uri="{FF2B5EF4-FFF2-40B4-BE49-F238E27FC236}">
                <a16:creationId xmlns:a16="http://schemas.microsoft.com/office/drawing/2014/main" id="{EBE5F7F7-6ED6-0471-4968-EC00F7B79C5A}"/>
              </a:ext>
            </a:extLst>
          </p:cNvPr>
          <p:cNvGrpSpPr/>
          <p:nvPr/>
        </p:nvGrpSpPr>
        <p:grpSpPr>
          <a:xfrm>
            <a:off x="4888022" y="4681055"/>
            <a:ext cx="267970" cy="74295"/>
            <a:chOff x="2751924" y="5198215"/>
            <a:chExt cx="267970" cy="74295"/>
          </a:xfrm>
        </p:grpSpPr>
        <p:sp>
          <p:nvSpPr>
            <p:cNvPr id="1414" name="object 1413">
              <a:extLst>
                <a:ext uri="{FF2B5EF4-FFF2-40B4-BE49-F238E27FC236}">
                  <a16:creationId xmlns:a16="http://schemas.microsoft.com/office/drawing/2014/main" id="{F16E5AD2-0EA8-E468-37CB-3526B32642E0}"/>
                </a:ext>
              </a:extLst>
            </p:cNvPr>
            <p:cNvSpPr/>
            <p:nvPr/>
          </p:nvSpPr>
          <p:spPr>
            <a:xfrm>
              <a:off x="2754464" y="5248605"/>
              <a:ext cx="262890" cy="21590"/>
            </a:xfrm>
            <a:custGeom>
              <a:avLst/>
              <a:gdLst/>
              <a:ahLst/>
              <a:cxnLst/>
              <a:rect l="l" t="t" r="r" b="b"/>
              <a:pathLst>
                <a:path w="262889" h="21589">
                  <a:moveTo>
                    <a:pt x="0" y="21310"/>
                  </a:moveTo>
                  <a:lnTo>
                    <a:pt x="262356" y="21310"/>
                  </a:lnTo>
                  <a:lnTo>
                    <a:pt x="262356" y="0"/>
                  </a:lnTo>
                  <a:lnTo>
                    <a:pt x="0" y="0"/>
                  </a:lnTo>
                  <a:lnTo>
                    <a:pt x="0" y="2131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4">
              <a:extLst>
                <a:ext uri="{FF2B5EF4-FFF2-40B4-BE49-F238E27FC236}">
                  <a16:creationId xmlns:a16="http://schemas.microsoft.com/office/drawing/2014/main" id="{5BE6262F-AC59-5B83-76F9-72E45F483ADF}"/>
                </a:ext>
              </a:extLst>
            </p:cNvPr>
            <p:cNvSpPr/>
            <p:nvPr/>
          </p:nvSpPr>
          <p:spPr>
            <a:xfrm>
              <a:off x="2754464" y="5200755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16" name="object 1415">
            <a:extLst>
              <a:ext uri="{FF2B5EF4-FFF2-40B4-BE49-F238E27FC236}">
                <a16:creationId xmlns:a16="http://schemas.microsoft.com/office/drawing/2014/main" id="{DFDD8202-6A55-37F5-1561-8BEFF7F592D2}"/>
              </a:ext>
            </a:extLst>
          </p:cNvPr>
          <p:cNvSpPr txBox="1"/>
          <p:nvPr/>
        </p:nvSpPr>
        <p:spPr>
          <a:xfrm>
            <a:off x="4955770" y="4705403"/>
            <a:ext cx="132080" cy="60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5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417" name="object 1416">
            <a:extLst>
              <a:ext uri="{FF2B5EF4-FFF2-40B4-BE49-F238E27FC236}">
                <a16:creationId xmlns:a16="http://schemas.microsoft.com/office/drawing/2014/main" id="{00E0FDEA-104F-9F8E-4537-AA57EEE81C1A}"/>
              </a:ext>
            </a:extLst>
          </p:cNvPr>
          <p:cNvSpPr txBox="1"/>
          <p:nvPr/>
        </p:nvSpPr>
        <p:spPr>
          <a:xfrm>
            <a:off x="3480757" y="4384098"/>
            <a:ext cx="1946275" cy="30861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2729">
              <a:lnSpc>
                <a:spcPts val="180"/>
              </a:lnSpc>
              <a:spcBef>
                <a:spcPts val="204"/>
              </a:spcBef>
              <a:tabLst>
                <a:tab pos="728980" algn="l"/>
              </a:tabLst>
            </a:pPr>
            <a:r>
              <a:rPr sz="225" spc="15" baseline="18518" dirty="0">
                <a:latin typeface="Lucida Sans"/>
                <a:cs typeface="Lucida Sans"/>
              </a:rPr>
              <a:t>48 Evo</a:t>
            </a:r>
            <a:r>
              <a:rPr sz="225" spc="22" baseline="18518" dirty="0">
                <a:latin typeface="Lucida Sans"/>
                <a:cs typeface="Lucida Sans"/>
              </a:rPr>
              <a:t> </a:t>
            </a:r>
            <a:r>
              <a:rPr sz="225" spc="-15" baseline="18518" dirty="0">
                <a:latin typeface="Lucida Sans"/>
                <a:cs typeface="Lucida Sans"/>
              </a:rPr>
              <a:t>blocks</a:t>
            </a:r>
            <a:r>
              <a:rPr sz="225" baseline="18518" dirty="0">
                <a:latin typeface="Lucida Sans"/>
                <a:cs typeface="Lucida Sans"/>
              </a:rPr>
              <a:t>	</a:t>
            </a:r>
            <a:r>
              <a:rPr sz="150" dirty="0">
                <a:latin typeface="Lucida Sans"/>
                <a:cs typeface="Lucida Sans"/>
              </a:rPr>
              <a:t>8</a:t>
            </a:r>
            <a:r>
              <a:rPr sz="150" spc="30" dirty="0">
                <a:latin typeface="Lucida Sans"/>
                <a:cs typeface="Lucida Sans"/>
              </a:rPr>
              <a:t> </a:t>
            </a:r>
            <a:r>
              <a:rPr sz="150" dirty="0">
                <a:latin typeface="Lucida Sans"/>
                <a:cs typeface="Lucida Sans"/>
              </a:rPr>
              <a:t>blocks</a:t>
            </a:r>
            <a:r>
              <a:rPr sz="150" spc="434" dirty="0">
                <a:latin typeface="Lucida Sans"/>
                <a:cs typeface="Lucida Sans"/>
              </a:rPr>
              <a:t>   </a:t>
            </a:r>
            <a:r>
              <a:rPr sz="300" baseline="-27777" dirty="0">
                <a:latin typeface="Lucida Sans"/>
                <a:cs typeface="Lucida Sans"/>
              </a:rPr>
              <a:t>pr</a:t>
            </a:r>
            <a:r>
              <a:rPr sz="300" baseline="41666" dirty="0">
                <a:latin typeface="Lucida Sans"/>
                <a:cs typeface="Lucida Sans"/>
              </a:rPr>
              <a:t>Ranking</a:t>
            </a:r>
            <a:r>
              <a:rPr sz="300" spc="97" baseline="41666" dirty="0">
                <a:latin typeface="Lucida Sans"/>
                <a:cs typeface="Lucida Sans"/>
              </a:rPr>
              <a:t> </a:t>
            </a:r>
            <a:r>
              <a:rPr sz="300" baseline="41666" dirty="0">
                <a:latin typeface="Lucida Sans"/>
                <a:cs typeface="Lucida Sans"/>
              </a:rPr>
              <a:t>MSAs</a:t>
            </a:r>
            <a:r>
              <a:rPr sz="300" spc="89" baseline="41666" dirty="0">
                <a:latin typeface="Lucida Sans"/>
                <a:cs typeface="Lucida Sans"/>
              </a:rPr>
              <a:t> </a:t>
            </a:r>
            <a:r>
              <a:rPr sz="300" baseline="41666" dirty="0">
                <a:latin typeface="Lucida Sans"/>
                <a:cs typeface="Lucida Sans"/>
              </a:rPr>
              <a:t>by</a:t>
            </a:r>
            <a:r>
              <a:rPr sz="300" spc="82" baseline="41666" dirty="0">
                <a:latin typeface="Lucida Sans"/>
                <a:cs typeface="Lucida Sans"/>
              </a:rPr>
              <a:t> </a:t>
            </a:r>
            <a:r>
              <a:rPr sz="300" baseline="41666" dirty="0">
                <a:latin typeface="Lucida Sans"/>
                <a:cs typeface="Lucida Sans"/>
              </a:rPr>
              <a:t>the</a:t>
            </a:r>
            <a:r>
              <a:rPr sz="300" spc="217" baseline="41666" dirty="0">
                <a:latin typeface="Lucida Sans"/>
                <a:cs typeface="Lucida Sans"/>
              </a:rPr>
              <a:t> </a:t>
            </a:r>
            <a:r>
              <a:rPr sz="300" spc="-75" baseline="-27777" dirty="0">
                <a:latin typeface="Lucida Sans"/>
                <a:cs typeface="Lucida Sans"/>
              </a:rPr>
              <a:t>T</a:t>
            </a:r>
            <a:endParaRPr sz="300" baseline="-27777">
              <a:latin typeface="Lucida Sans"/>
              <a:cs typeface="Lucida Sans"/>
            </a:endParaRPr>
          </a:p>
          <a:p>
            <a:pPr marL="963930">
              <a:lnSpc>
                <a:spcPts val="180"/>
              </a:lnSpc>
            </a:pPr>
            <a:r>
              <a:rPr sz="200" spc="30" dirty="0">
                <a:latin typeface="Lucida Sans"/>
                <a:cs typeface="Lucida Sans"/>
              </a:rPr>
              <a:t>edicted</a:t>
            </a:r>
            <a:r>
              <a:rPr sz="200" spc="65" dirty="0">
                <a:latin typeface="Lucida Sans"/>
                <a:cs typeface="Lucida Sans"/>
              </a:rPr>
              <a:t> </a:t>
            </a:r>
            <a:r>
              <a:rPr sz="200" spc="30" dirty="0">
                <a:latin typeface="Lucida Sans"/>
                <a:cs typeface="Lucida Sans"/>
              </a:rPr>
              <a:t>models’</a:t>
            </a:r>
            <a:r>
              <a:rPr sz="200" spc="65" dirty="0">
                <a:latin typeface="Lucida Sans"/>
                <a:cs typeface="Lucida Sans"/>
              </a:rPr>
              <a:t> </a:t>
            </a:r>
            <a:r>
              <a:rPr sz="200" spc="-20" dirty="0">
                <a:latin typeface="Lucida Sans"/>
                <a:cs typeface="Lucida Sans"/>
              </a:rPr>
              <a:t>pLDD</a:t>
            </a:r>
            <a:endParaRPr sz="200">
              <a:latin typeface="Lucida Sans"/>
              <a:cs typeface="Lucida Sans"/>
            </a:endParaRPr>
          </a:p>
          <a:p>
            <a:pPr algn="r">
              <a:lnSpc>
                <a:spcPts val="140"/>
              </a:lnSpc>
              <a:spcBef>
                <a:spcPts val="65"/>
              </a:spcBef>
              <a:tabLst>
                <a:tab pos="457834" algn="l"/>
                <a:tab pos="1031240" algn="l"/>
                <a:tab pos="1425575" algn="l"/>
                <a:tab pos="1770380" algn="l"/>
              </a:tabLst>
            </a:pPr>
            <a:r>
              <a:rPr sz="100" spc="-20" dirty="0">
                <a:latin typeface="Lucida Sans"/>
                <a:cs typeface="Lucida Sans"/>
              </a:rPr>
              <a:t>pair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100" spc="-20" dirty="0">
                <a:latin typeface="Lucida Sans"/>
                <a:cs typeface="Lucida Sans"/>
              </a:rPr>
              <a:t>pair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300" spc="-15" baseline="13888" dirty="0">
                <a:latin typeface="Lucida Sans"/>
                <a:cs typeface="Lucida Sans"/>
              </a:rPr>
              <a:t>scores</a:t>
            </a:r>
            <a:r>
              <a:rPr sz="300" baseline="13888" dirty="0">
                <a:latin typeface="Lucida Sans"/>
                <a:cs typeface="Lucida Sans"/>
              </a:rPr>
              <a:t>	</a:t>
            </a:r>
            <a:r>
              <a:rPr sz="300" spc="-15" baseline="55555" dirty="0">
                <a:latin typeface="Lucida Sans"/>
                <a:cs typeface="Lucida Sans"/>
              </a:rPr>
              <a:t>Ranked</a:t>
            </a:r>
            <a:r>
              <a:rPr sz="300" baseline="55555" dirty="0">
                <a:latin typeface="Lucida Sans"/>
                <a:cs typeface="Lucida Sans"/>
              </a:rPr>
              <a:t>	</a:t>
            </a:r>
            <a:r>
              <a:rPr sz="300" spc="-15" baseline="55555" dirty="0">
                <a:latin typeface="Lucida Sans"/>
                <a:cs typeface="Lucida Sans"/>
              </a:rPr>
              <a:t>Ranked</a:t>
            </a:r>
            <a:endParaRPr sz="300" baseline="55555">
              <a:latin typeface="Lucida Sans"/>
              <a:cs typeface="Lucida Sans"/>
            </a:endParaRPr>
          </a:p>
          <a:p>
            <a:pPr>
              <a:lnSpc>
                <a:spcPts val="260"/>
              </a:lnSpc>
              <a:tabLst>
                <a:tab pos="306705" algn="l"/>
                <a:tab pos="758190" algn="l"/>
                <a:tab pos="1487805" algn="l"/>
                <a:tab pos="1833880" algn="l"/>
              </a:tabLst>
            </a:pPr>
            <a:r>
              <a:rPr sz="100" spc="-10" dirty="0">
                <a:latin typeface="Lucida Sans"/>
                <a:cs typeface="Lucida Sans"/>
              </a:rPr>
              <a:t>representation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450" baseline="-37037" dirty="0">
                <a:latin typeface="Lucida Sans"/>
                <a:cs typeface="Lucida Sans"/>
              </a:rPr>
              <a:t>...</a:t>
            </a:r>
            <a:r>
              <a:rPr sz="450" spc="547" baseline="-37037" dirty="0">
                <a:latin typeface="Lucida Sans"/>
                <a:cs typeface="Lucida Sans"/>
              </a:rPr>
              <a:t>  </a:t>
            </a:r>
            <a:r>
              <a:rPr sz="100" spc="-10" dirty="0">
                <a:latin typeface="Lucida Sans"/>
                <a:cs typeface="Lucida Sans"/>
              </a:rPr>
              <a:t>representation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450" spc="-37" baseline="-37037" dirty="0">
                <a:latin typeface="Lucida Sans"/>
                <a:cs typeface="Lucida Sans"/>
              </a:rPr>
              <a:t>...</a:t>
            </a:r>
            <a:r>
              <a:rPr sz="450" baseline="-37037" dirty="0">
                <a:latin typeface="Lucida Sans"/>
                <a:cs typeface="Lucida Sans"/>
              </a:rPr>
              <a:t>	</a:t>
            </a:r>
            <a:r>
              <a:rPr sz="300" baseline="13888" dirty="0">
                <a:latin typeface="Lucida Sans"/>
                <a:cs typeface="Lucida Sans"/>
              </a:rPr>
              <a:t>MSA-</a:t>
            </a:r>
            <a:r>
              <a:rPr sz="300" spc="-75" baseline="13888" dirty="0">
                <a:latin typeface="Lucida Sans"/>
                <a:cs typeface="Lucida Sans"/>
              </a:rPr>
              <a:t>2</a:t>
            </a:r>
            <a:r>
              <a:rPr sz="300" baseline="13888" dirty="0">
                <a:latin typeface="Lucida Sans"/>
                <a:cs typeface="Lucida Sans"/>
              </a:rPr>
              <a:t>	MSA-</a:t>
            </a:r>
            <a:r>
              <a:rPr sz="300" spc="-75" baseline="13888" dirty="0">
                <a:latin typeface="Lucida Sans"/>
                <a:cs typeface="Lucida Sans"/>
              </a:rPr>
              <a:t>7</a:t>
            </a:r>
            <a:endParaRPr sz="300" baseline="13888">
              <a:latin typeface="Lucida Sans"/>
              <a:cs typeface="Lucida Sans"/>
            </a:endParaRPr>
          </a:p>
          <a:p>
            <a:pPr algn="r">
              <a:lnSpc>
                <a:spcPct val="100000"/>
              </a:lnSpc>
              <a:spcBef>
                <a:spcPts val="55"/>
              </a:spcBef>
              <a:tabLst>
                <a:tab pos="344170" algn="l"/>
              </a:tabLst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dirty="0">
                <a:latin typeface="Lucida Sans"/>
                <a:cs typeface="Lucida Sans"/>
              </a:rPr>
              <a:t>	</a:t>
            </a:r>
            <a:r>
              <a:rPr sz="200" spc="-10" dirty="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  <a:p>
            <a:pPr algn="r">
              <a:lnSpc>
                <a:spcPct val="100000"/>
              </a:lnSpc>
              <a:spcBef>
                <a:spcPts val="35"/>
              </a:spcBef>
              <a:tabLst>
                <a:tab pos="343535" algn="l"/>
              </a:tabLst>
            </a:pP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3</a:t>
            </a:r>
            <a:r>
              <a:rPr sz="200" dirty="0">
                <a:latin typeface="Lucida Sans"/>
                <a:cs typeface="Lucida Sans"/>
              </a:rPr>
              <a:t>	MSA-</a:t>
            </a:r>
            <a:r>
              <a:rPr sz="200" spc="-50" dirty="0">
                <a:latin typeface="Lucida Sans"/>
                <a:cs typeface="Lucida Sans"/>
              </a:rPr>
              <a:t>8</a:t>
            </a:r>
            <a:endParaRPr sz="200">
              <a:latin typeface="Lucida Sans"/>
              <a:cs typeface="Lucida Sans"/>
            </a:endParaRPr>
          </a:p>
          <a:p>
            <a:pPr marL="58419">
              <a:lnSpc>
                <a:spcPts val="45"/>
              </a:lnSpc>
              <a:spcBef>
                <a:spcPts val="15"/>
              </a:spcBef>
              <a:tabLst>
                <a:tab pos="516255" algn="l"/>
              </a:tabLst>
            </a:pPr>
            <a:r>
              <a:rPr sz="100" spc="-25" dirty="0">
                <a:latin typeface="Lucida Sans"/>
                <a:cs typeface="Lucida Sans"/>
              </a:rPr>
              <a:t>MSA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100" spc="-25" dirty="0">
                <a:latin typeface="Lucida Sans"/>
                <a:cs typeface="Lucida Sans"/>
              </a:rPr>
              <a:t>MSA</a:t>
            </a:r>
            <a:endParaRPr sz="100">
              <a:latin typeface="Lucida Sans"/>
              <a:cs typeface="Lucida Sans"/>
            </a:endParaRPr>
          </a:p>
          <a:p>
            <a:pPr algn="r">
              <a:lnSpc>
                <a:spcPts val="155"/>
              </a:lnSpc>
              <a:tabLst>
                <a:tab pos="464820" algn="l"/>
                <a:tab pos="1213485" algn="l"/>
                <a:tab pos="1558290" algn="l"/>
              </a:tabLst>
            </a:pPr>
            <a:r>
              <a:rPr sz="150" spc="-10" dirty="0">
                <a:latin typeface="Lucida Sans"/>
                <a:cs typeface="Lucida Sans"/>
              </a:rPr>
              <a:t>AlphaFold2</a:t>
            </a:r>
            <a:r>
              <a:rPr sz="150" dirty="0">
                <a:latin typeface="Lucida Sans"/>
                <a:cs typeface="Lucida Sans"/>
              </a:rPr>
              <a:t>	</a:t>
            </a:r>
            <a:r>
              <a:rPr sz="225" baseline="18518" dirty="0">
                <a:latin typeface="Lucida Sans"/>
                <a:cs typeface="Lucida Sans"/>
              </a:rPr>
              <a:t>Structure</a:t>
            </a:r>
            <a:r>
              <a:rPr sz="225" spc="525" baseline="18518" dirty="0">
                <a:latin typeface="Lucida Sans"/>
                <a:cs typeface="Lucida Sans"/>
              </a:rPr>
              <a:t>   </a:t>
            </a:r>
            <a:r>
              <a:rPr sz="525" spc="89" baseline="-31746" dirty="0">
                <a:solidFill>
                  <a:srgbClr val="D7242C"/>
                </a:solidFill>
                <a:latin typeface="Lucida Sans"/>
                <a:cs typeface="Lucida Sans"/>
              </a:rPr>
              <a:t>DeepMSA2</a:t>
            </a:r>
            <a:r>
              <a:rPr sz="525" baseline="-31746" dirty="0">
                <a:solidFill>
                  <a:srgbClr val="D7242C"/>
                </a:solidFill>
                <a:latin typeface="Lucida Sans"/>
                <a:cs typeface="Lucida Sans"/>
              </a:rPr>
              <a:t>	</a:t>
            </a: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dirty="0">
                <a:latin typeface="Lucida Sans"/>
                <a:cs typeface="Lucida Sans"/>
              </a:rPr>
              <a:t>	</a:t>
            </a:r>
            <a:r>
              <a:rPr sz="200" spc="-10" dirty="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  <a:p>
            <a:pPr marL="8255">
              <a:lnSpc>
                <a:spcPts val="55"/>
              </a:lnSpc>
              <a:tabLst>
                <a:tab pos="466725" algn="l"/>
              </a:tabLst>
            </a:pPr>
            <a:r>
              <a:rPr sz="100" spc="-10" dirty="0">
                <a:latin typeface="Lucida Sans"/>
                <a:cs typeface="Lucida Sans"/>
              </a:rPr>
              <a:t>representation</a:t>
            </a:r>
            <a:r>
              <a:rPr sz="100" dirty="0">
                <a:latin typeface="Lucida Sans"/>
                <a:cs typeface="Lucida Sans"/>
              </a:rPr>
              <a:t>	</a:t>
            </a:r>
            <a:r>
              <a:rPr sz="100" spc="-10" dirty="0">
                <a:latin typeface="Lucida Sans"/>
                <a:cs typeface="Lucida Sans"/>
              </a:rPr>
              <a:t>representation</a:t>
            </a:r>
            <a:endParaRPr sz="100">
              <a:latin typeface="Lucida Sans"/>
              <a:cs typeface="Lucida Sans"/>
            </a:endParaRPr>
          </a:p>
          <a:p>
            <a:pPr algn="r">
              <a:lnSpc>
                <a:spcPct val="100000"/>
              </a:lnSpc>
              <a:spcBef>
                <a:spcPts val="25"/>
              </a:spcBef>
              <a:tabLst>
                <a:tab pos="467995" algn="l"/>
                <a:tab pos="1214755" algn="l"/>
                <a:tab pos="1559560" algn="l"/>
              </a:tabLst>
            </a:pPr>
            <a:r>
              <a:rPr sz="150" spc="-10" dirty="0">
                <a:latin typeface="Lucida Sans"/>
                <a:cs typeface="Lucida Sans"/>
              </a:rPr>
              <a:t>Evoformer</a:t>
            </a:r>
            <a:r>
              <a:rPr sz="150" dirty="0">
                <a:latin typeface="Lucida Sans"/>
                <a:cs typeface="Lucida Sans"/>
              </a:rPr>
              <a:t>	</a:t>
            </a:r>
            <a:r>
              <a:rPr sz="150" spc="-10" dirty="0">
                <a:latin typeface="Lucida Sans"/>
                <a:cs typeface="Lucida Sans"/>
              </a:rPr>
              <a:t>module</a:t>
            </a:r>
            <a:r>
              <a:rPr sz="150" dirty="0">
                <a:latin typeface="Lucida Sans"/>
                <a:cs typeface="Lucida Sans"/>
              </a:rPr>
              <a:t>	</a:t>
            </a:r>
            <a:r>
              <a:rPr sz="300" baseline="-27777" dirty="0">
                <a:latin typeface="Lucida Sans"/>
                <a:cs typeface="Lucida Sans"/>
              </a:rPr>
              <a:t>MSA-</a:t>
            </a:r>
            <a:r>
              <a:rPr sz="300" spc="-75" baseline="-27777" dirty="0">
                <a:latin typeface="Lucida Sans"/>
                <a:cs typeface="Lucida Sans"/>
              </a:rPr>
              <a:t>4</a:t>
            </a:r>
            <a:r>
              <a:rPr sz="300" baseline="-27777" dirty="0">
                <a:latin typeface="Lucida Sans"/>
                <a:cs typeface="Lucida Sans"/>
              </a:rPr>
              <a:t>	MSA-</a:t>
            </a:r>
            <a:r>
              <a:rPr sz="300" spc="-75" baseline="-27777" dirty="0">
                <a:latin typeface="Lucida Sans"/>
                <a:cs typeface="Lucida Sans"/>
              </a:rPr>
              <a:t>9</a:t>
            </a:r>
            <a:endParaRPr sz="300" baseline="-27777">
              <a:latin typeface="Lucida Sans"/>
              <a:cs typeface="Lucida Sans"/>
            </a:endParaRPr>
          </a:p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150" spc="20" dirty="0">
                <a:latin typeface="Lucida Sans"/>
                <a:cs typeface="Lucida Sans"/>
              </a:rPr>
              <a:t>Recycling</a:t>
            </a:r>
            <a:r>
              <a:rPr sz="150" spc="-5" dirty="0">
                <a:latin typeface="Lucida Sans"/>
                <a:cs typeface="Lucida Sans"/>
              </a:rPr>
              <a:t> </a:t>
            </a:r>
            <a:r>
              <a:rPr sz="150" spc="10" dirty="0">
                <a:latin typeface="Lucida Sans"/>
                <a:cs typeface="Lucida Sans"/>
              </a:rPr>
              <a:t>(3</a:t>
            </a:r>
            <a:r>
              <a:rPr sz="150" dirty="0">
                <a:latin typeface="Lucida Sans"/>
                <a:cs typeface="Lucida Sans"/>
              </a:rPr>
              <a:t> </a:t>
            </a:r>
            <a:r>
              <a:rPr sz="150" spc="-10" dirty="0">
                <a:latin typeface="Lucida Sans"/>
                <a:cs typeface="Lucida Sans"/>
              </a:rPr>
              <a:t>times)</a:t>
            </a:r>
            <a:endParaRPr sz="150">
              <a:latin typeface="Lucida Sans"/>
              <a:cs typeface="Lucida Sans"/>
            </a:endParaRPr>
          </a:p>
        </p:txBody>
      </p:sp>
      <p:grpSp>
        <p:nvGrpSpPr>
          <p:cNvPr id="1418" name="object 1417">
            <a:extLst>
              <a:ext uri="{FF2B5EF4-FFF2-40B4-BE49-F238E27FC236}">
                <a16:creationId xmlns:a16="http://schemas.microsoft.com/office/drawing/2014/main" id="{C2F1D57F-729E-9ECF-BDEA-572E1E76177D}"/>
              </a:ext>
            </a:extLst>
          </p:cNvPr>
          <p:cNvGrpSpPr/>
          <p:nvPr/>
        </p:nvGrpSpPr>
        <p:grpSpPr>
          <a:xfrm>
            <a:off x="5232218" y="4432123"/>
            <a:ext cx="267970" cy="240665"/>
            <a:chOff x="3096120" y="4949283"/>
            <a:chExt cx="267970" cy="240665"/>
          </a:xfrm>
        </p:grpSpPr>
        <p:sp>
          <p:nvSpPr>
            <p:cNvPr id="1419" name="object 1418">
              <a:extLst>
                <a:ext uri="{FF2B5EF4-FFF2-40B4-BE49-F238E27FC236}">
                  <a16:creationId xmlns:a16="http://schemas.microsoft.com/office/drawing/2014/main" id="{7F2043FE-D6D3-3F31-2A94-DE85B41AECF5}"/>
                </a:ext>
              </a:extLst>
            </p:cNvPr>
            <p:cNvSpPr/>
            <p:nvPr/>
          </p:nvSpPr>
          <p:spPr>
            <a:xfrm>
              <a:off x="3288347" y="4951069"/>
              <a:ext cx="73025" cy="70485"/>
            </a:xfrm>
            <a:custGeom>
              <a:avLst/>
              <a:gdLst/>
              <a:ahLst/>
              <a:cxnLst/>
              <a:rect l="l" t="t" r="r" b="b"/>
              <a:pathLst>
                <a:path w="73025" h="70485">
                  <a:moveTo>
                    <a:pt x="0" y="69913"/>
                  </a:moveTo>
                  <a:lnTo>
                    <a:pt x="72669" y="69913"/>
                  </a:lnTo>
                  <a:lnTo>
                    <a:pt x="72669" y="0"/>
                  </a:lnTo>
                  <a:lnTo>
                    <a:pt x="0" y="0"/>
                  </a:lnTo>
                  <a:lnTo>
                    <a:pt x="0" y="69913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19">
              <a:extLst>
                <a:ext uri="{FF2B5EF4-FFF2-40B4-BE49-F238E27FC236}">
                  <a16:creationId xmlns:a16="http://schemas.microsoft.com/office/drawing/2014/main" id="{EC4DB7B5-4DDE-92A9-E4C0-346278733530}"/>
                </a:ext>
              </a:extLst>
            </p:cNvPr>
            <p:cNvSpPr/>
            <p:nvPr/>
          </p:nvSpPr>
          <p:spPr>
            <a:xfrm>
              <a:off x="3098660" y="4951823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0">
              <a:extLst>
                <a:ext uri="{FF2B5EF4-FFF2-40B4-BE49-F238E27FC236}">
                  <a16:creationId xmlns:a16="http://schemas.microsoft.com/office/drawing/2014/main" id="{B8054F2B-ECB7-F64C-56BD-B0245634CD6A}"/>
                </a:ext>
              </a:extLst>
            </p:cNvPr>
            <p:cNvSpPr/>
            <p:nvPr/>
          </p:nvSpPr>
          <p:spPr>
            <a:xfrm>
              <a:off x="3288347" y="5034216"/>
              <a:ext cx="73025" cy="70485"/>
            </a:xfrm>
            <a:custGeom>
              <a:avLst/>
              <a:gdLst/>
              <a:ahLst/>
              <a:cxnLst/>
              <a:rect l="l" t="t" r="r" b="b"/>
              <a:pathLst>
                <a:path w="73025" h="70485">
                  <a:moveTo>
                    <a:pt x="0" y="69926"/>
                  </a:moveTo>
                  <a:lnTo>
                    <a:pt x="72669" y="69926"/>
                  </a:lnTo>
                  <a:lnTo>
                    <a:pt x="72669" y="0"/>
                  </a:lnTo>
                  <a:lnTo>
                    <a:pt x="0" y="0"/>
                  </a:lnTo>
                  <a:lnTo>
                    <a:pt x="0" y="69926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1">
              <a:extLst>
                <a:ext uri="{FF2B5EF4-FFF2-40B4-BE49-F238E27FC236}">
                  <a16:creationId xmlns:a16="http://schemas.microsoft.com/office/drawing/2014/main" id="{E8DD5191-709F-B4DE-2CB1-F9F246FE7DA1}"/>
                </a:ext>
              </a:extLst>
            </p:cNvPr>
            <p:cNvSpPr/>
            <p:nvPr/>
          </p:nvSpPr>
          <p:spPr>
            <a:xfrm>
              <a:off x="3098660" y="5034982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1422">
              <a:extLst>
                <a:ext uri="{FF2B5EF4-FFF2-40B4-BE49-F238E27FC236}">
                  <a16:creationId xmlns:a16="http://schemas.microsoft.com/office/drawing/2014/main" id="{C750AC02-71E6-22AE-0A33-4F73CD7107BF}"/>
                </a:ext>
              </a:extLst>
            </p:cNvPr>
            <p:cNvSpPr/>
            <p:nvPr/>
          </p:nvSpPr>
          <p:spPr>
            <a:xfrm>
              <a:off x="3288347" y="5117313"/>
              <a:ext cx="73025" cy="70485"/>
            </a:xfrm>
            <a:custGeom>
              <a:avLst/>
              <a:gdLst/>
              <a:ahLst/>
              <a:cxnLst/>
              <a:rect l="l" t="t" r="r" b="b"/>
              <a:pathLst>
                <a:path w="73025" h="70485">
                  <a:moveTo>
                    <a:pt x="0" y="69926"/>
                  </a:moveTo>
                  <a:lnTo>
                    <a:pt x="72669" y="69926"/>
                  </a:lnTo>
                  <a:lnTo>
                    <a:pt x="72669" y="0"/>
                  </a:lnTo>
                  <a:lnTo>
                    <a:pt x="0" y="0"/>
                  </a:lnTo>
                  <a:lnTo>
                    <a:pt x="0" y="69926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1423">
              <a:extLst>
                <a:ext uri="{FF2B5EF4-FFF2-40B4-BE49-F238E27FC236}">
                  <a16:creationId xmlns:a16="http://schemas.microsoft.com/office/drawing/2014/main" id="{92C04F0C-4165-1C4D-EF1B-F328FFF972D5}"/>
                </a:ext>
              </a:extLst>
            </p:cNvPr>
            <p:cNvSpPr/>
            <p:nvPr/>
          </p:nvSpPr>
          <p:spPr>
            <a:xfrm>
              <a:off x="3098660" y="5118078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5" name="object 1424">
            <a:extLst>
              <a:ext uri="{FF2B5EF4-FFF2-40B4-BE49-F238E27FC236}">
                <a16:creationId xmlns:a16="http://schemas.microsoft.com/office/drawing/2014/main" id="{7A051612-D4EC-A9D1-C0B2-799145F1C142}"/>
              </a:ext>
            </a:extLst>
          </p:cNvPr>
          <p:cNvGrpSpPr/>
          <p:nvPr/>
        </p:nvGrpSpPr>
        <p:grpSpPr>
          <a:xfrm>
            <a:off x="5232675" y="4680141"/>
            <a:ext cx="267970" cy="74295"/>
            <a:chOff x="3096577" y="5197301"/>
            <a:chExt cx="267970" cy="74295"/>
          </a:xfrm>
        </p:grpSpPr>
        <p:sp>
          <p:nvSpPr>
            <p:cNvPr id="1426" name="object 1425">
              <a:extLst>
                <a:ext uri="{FF2B5EF4-FFF2-40B4-BE49-F238E27FC236}">
                  <a16:creationId xmlns:a16="http://schemas.microsoft.com/office/drawing/2014/main" id="{CED9FEED-6600-B010-791B-8BA6A41C7BB2}"/>
                </a:ext>
              </a:extLst>
            </p:cNvPr>
            <p:cNvSpPr/>
            <p:nvPr/>
          </p:nvSpPr>
          <p:spPr>
            <a:xfrm>
              <a:off x="3099117" y="5199088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13"/>
                  </a:lnTo>
                  <a:lnTo>
                    <a:pt x="262356" y="69913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6">
              <a:extLst>
                <a:ext uri="{FF2B5EF4-FFF2-40B4-BE49-F238E27FC236}">
                  <a16:creationId xmlns:a16="http://schemas.microsoft.com/office/drawing/2014/main" id="{786DBF87-2E2E-97FE-F5A9-FB7D408F56D2}"/>
                </a:ext>
              </a:extLst>
            </p:cNvPr>
            <p:cNvSpPr/>
            <p:nvPr/>
          </p:nvSpPr>
          <p:spPr>
            <a:xfrm>
              <a:off x="3099117" y="5199841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8" name="object 1427">
            <a:extLst>
              <a:ext uri="{FF2B5EF4-FFF2-40B4-BE49-F238E27FC236}">
                <a16:creationId xmlns:a16="http://schemas.microsoft.com/office/drawing/2014/main" id="{6399075B-8254-B831-FD99-26F8440D389C}"/>
              </a:ext>
            </a:extLst>
          </p:cNvPr>
          <p:cNvSpPr txBox="1"/>
          <p:nvPr/>
        </p:nvSpPr>
        <p:spPr>
          <a:xfrm>
            <a:off x="5292065" y="4669728"/>
            <a:ext cx="149225" cy="9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>
              <a:lnSpc>
                <a:spcPct val="113999"/>
              </a:lnSpc>
              <a:spcBef>
                <a:spcPts val="9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spc="500" dirty="0">
                <a:latin typeface="Lucida Sans"/>
                <a:cs typeface="Lucida Sans"/>
              </a:rPr>
              <a:t> </a:t>
            </a: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25" dirty="0">
                <a:latin typeface="Lucida Sans"/>
                <a:cs typeface="Lucida Sans"/>
              </a:rPr>
              <a:t>10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429" name="object 1428">
            <a:extLst>
              <a:ext uri="{FF2B5EF4-FFF2-40B4-BE49-F238E27FC236}">
                <a16:creationId xmlns:a16="http://schemas.microsoft.com/office/drawing/2014/main" id="{196B7210-6D61-0832-2169-45B1BC975DBD}"/>
              </a:ext>
            </a:extLst>
          </p:cNvPr>
          <p:cNvSpPr txBox="1"/>
          <p:nvPr/>
        </p:nvSpPr>
        <p:spPr>
          <a:xfrm>
            <a:off x="3217410" y="4373550"/>
            <a:ext cx="59055" cy="237490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300" spc="-25" dirty="0">
                <a:latin typeface="Lucida Sans"/>
                <a:cs typeface="Lucida Sans"/>
              </a:rPr>
              <a:t>MSA</a:t>
            </a:r>
            <a:r>
              <a:rPr sz="300" dirty="0">
                <a:latin typeface="Lucida Sans"/>
                <a:cs typeface="Lucida Sans"/>
              </a:rPr>
              <a:t> </a:t>
            </a:r>
            <a:r>
              <a:rPr sz="300" spc="-20" dirty="0">
                <a:latin typeface="Lucida Sans"/>
                <a:cs typeface="Lucida Sans"/>
              </a:rPr>
              <a:t>selection</a:t>
            </a:r>
            <a:endParaRPr sz="300">
              <a:latin typeface="Lucida Sans"/>
              <a:cs typeface="Lucida Sans"/>
            </a:endParaRPr>
          </a:p>
        </p:txBody>
      </p:sp>
      <p:sp>
        <p:nvSpPr>
          <p:cNvPr id="1430" name="object 1429">
            <a:extLst>
              <a:ext uri="{FF2B5EF4-FFF2-40B4-BE49-F238E27FC236}">
                <a16:creationId xmlns:a16="http://schemas.microsoft.com/office/drawing/2014/main" id="{D9D0E4EB-95E6-D7B1-0287-578E940806BF}"/>
              </a:ext>
            </a:extLst>
          </p:cNvPr>
          <p:cNvSpPr txBox="1"/>
          <p:nvPr/>
        </p:nvSpPr>
        <p:spPr>
          <a:xfrm>
            <a:off x="4960821" y="4349315"/>
            <a:ext cx="466725" cy="755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  <a:tabLst>
                <a:tab pos="344170" algn="l"/>
              </a:tabLst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dirty="0">
                <a:latin typeface="Lucida Sans"/>
                <a:cs typeface="Lucida Sans"/>
              </a:rPr>
              <a:t>	</a:t>
            </a:r>
            <a:r>
              <a:rPr sz="200" spc="-10" dirty="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  <a:p>
            <a:pPr marL="10795">
              <a:lnSpc>
                <a:spcPct val="100000"/>
              </a:lnSpc>
              <a:spcBef>
                <a:spcPts val="35"/>
              </a:spcBef>
              <a:tabLst>
                <a:tab pos="351155" algn="l"/>
              </a:tabLst>
            </a:pP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1</a:t>
            </a:r>
            <a:r>
              <a:rPr sz="200" dirty="0">
                <a:latin typeface="Lucida Sans"/>
                <a:cs typeface="Lucida Sans"/>
              </a:rPr>
              <a:t>	MSA-6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431" name="object 1430">
            <a:extLst>
              <a:ext uri="{FF2B5EF4-FFF2-40B4-BE49-F238E27FC236}">
                <a16:creationId xmlns:a16="http://schemas.microsoft.com/office/drawing/2014/main" id="{9F9DDBA7-26E3-201D-AF11-7D1E58563CAA}"/>
              </a:ext>
            </a:extLst>
          </p:cNvPr>
          <p:cNvGrpSpPr/>
          <p:nvPr/>
        </p:nvGrpSpPr>
        <p:grpSpPr>
          <a:xfrm>
            <a:off x="3298884" y="3640414"/>
            <a:ext cx="2329180" cy="784225"/>
            <a:chOff x="1162786" y="4157574"/>
            <a:chExt cx="2329180" cy="784225"/>
          </a:xfrm>
        </p:grpSpPr>
        <p:pic>
          <p:nvPicPr>
            <p:cNvPr id="1432" name="object 1431">
              <a:extLst>
                <a:ext uri="{FF2B5EF4-FFF2-40B4-BE49-F238E27FC236}">
                  <a16:creationId xmlns:a16="http://schemas.microsoft.com/office/drawing/2014/main" id="{C60D3C10-A8DC-E488-C991-08FCAB7141C2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62786" y="4157574"/>
              <a:ext cx="2325611" cy="726942"/>
            </a:xfrm>
            <a:prstGeom prst="rect">
              <a:avLst/>
            </a:prstGeom>
          </p:spPr>
        </p:pic>
        <p:sp>
          <p:nvSpPr>
            <p:cNvPr id="1433" name="object 1432">
              <a:extLst>
                <a:ext uri="{FF2B5EF4-FFF2-40B4-BE49-F238E27FC236}">
                  <a16:creationId xmlns:a16="http://schemas.microsoft.com/office/drawing/2014/main" id="{D1F5D28F-8BC8-27CB-ADEA-A2AB38121C84}"/>
                </a:ext>
              </a:extLst>
            </p:cNvPr>
            <p:cNvSpPr/>
            <p:nvPr/>
          </p:nvSpPr>
          <p:spPr>
            <a:xfrm>
              <a:off x="1230062" y="4857819"/>
              <a:ext cx="2258060" cy="0"/>
            </a:xfrm>
            <a:custGeom>
              <a:avLst/>
              <a:gdLst/>
              <a:ahLst/>
              <a:cxnLst/>
              <a:rect l="l" t="t" r="r" b="b"/>
              <a:pathLst>
                <a:path w="2258060">
                  <a:moveTo>
                    <a:pt x="2257805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3">
              <a:extLst>
                <a:ext uri="{FF2B5EF4-FFF2-40B4-BE49-F238E27FC236}">
                  <a16:creationId xmlns:a16="http://schemas.microsoft.com/office/drawing/2014/main" id="{BFD5E75F-0A7F-D32A-8216-95ECC4A231FD}"/>
                </a:ext>
              </a:extLst>
            </p:cNvPr>
            <p:cNvSpPr/>
            <p:nvPr/>
          </p:nvSpPr>
          <p:spPr>
            <a:xfrm>
              <a:off x="1230058" y="4857820"/>
              <a:ext cx="2258060" cy="0"/>
            </a:xfrm>
            <a:custGeom>
              <a:avLst/>
              <a:gdLst/>
              <a:ahLst/>
              <a:cxnLst/>
              <a:rect l="l" t="t" r="r" b="b"/>
              <a:pathLst>
                <a:path w="2258060">
                  <a:moveTo>
                    <a:pt x="0" y="0"/>
                  </a:moveTo>
                  <a:lnTo>
                    <a:pt x="2257805" y="0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4">
              <a:extLst>
                <a:ext uri="{FF2B5EF4-FFF2-40B4-BE49-F238E27FC236}">
                  <a16:creationId xmlns:a16="http://schemas.microsoft.com/office/drawing/2014/main" id="{F7F8128C-91A5-706D-4518-5A2E4D5E3A5D}"/>
                </a:ext>
              </a:extLst>
            </p:cNvPr>
            <p:cNvSpPr/>
            <p:nvPr/>
          </p:nvSpPr>
          <p:spPr>
            <a:xfrm>
              <a:off x="3288347" y="4869244"/>
              <a:ext cx="73660" cy="70485"/>
            </a:xfrm>
            <a:custGeom>
              <a:avLst/>
              <a:gdLst/>
              <a:ahLst/>
              <a:cxnLst/>
              <a:rect l="l" t="t" r="r" b="b"/>
              <a:pathLst>
                <a:path w="73660" h="70485">
                  <a:moveTo>
                    <a:pt x="0" y="69926"/>
                  </a:moveTo>
                  <a:lnTo>
                    <a:pt x="73126" y="69926"/>
                  </a:lnTo>
                  <a:lnTo>
                    <a:pt x="73126" y="0"/>
                  </a:lnTo>
                  <a:lnTo>
                    <a:pt x="0" y="0"/>
                  </a:lnTo>
                  <a:lnTo>
                    <a:pt x="0" y="69926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5">
              <a:extLst>
                <a:ext uri="{FF2B5EF4-FFF2-40B4-BE49-F238E27FC236}">
                  <a16:creationId xmlns:a16="http://schemas.microsoft.com/office/drawing/2014/main" id="{8C92ED13-B41F-5FD4-9ED6-E2662BF2CA77}"/>
                </a:ext>
              </a:extLst>
            </p:cNvPr>
            <p:cNvSpPr/>
            <p:nvPr/>
          </p:nvSpPr>
          <p:spPr>
            <a:xfrm>
              <a:off x="3099117" y="4869997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37" name="object 1436">
            <a:extLst>
              <a:ext uri="{FF2B5EF4-FFF2-40B4-BE49-F238E27FC236}">
                <a16:creationId xmlns:a16="http://schemas.microsoft.com/office/drawing/2014/main" id="{372F8EF5-6495-0701-7CB4-3C8948BBBCB2}"/>
              </a:ext>
            </a:extLst>
          </p:cNvPr>
          <p:cNvGrpSpPr/>
          <p:nvPr/>
        </p:nvGrpSpPr>
        <p:grpSpPr>
          <a:xfrm>
            <a:off x="2883735" y="3534212"/>
            <a:ext cx="2639695" cy="1295400"/>
            <a:chOff x="747637" y="4051372"/>
            <a:chExt cx="2639695" cy="1295400"/>
          </a:xfrm>
        </p:grpSpPr>
        <p:pic>
          <p:nvPicPr>
            <p:cNvPr id="1438" name="object 1437">
              <a:extLst>
                <a:ext uri="{FF2B5EF4-FFF2-40B4-BE49-F238E27FC236}">
                  <a16:creationId xmlns:a16="http://schemas.microsoft.com/office/drawing/2014/main" id="{F9C7FA43-D342-8438-7A2C-942EDF5304A7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7637" y="4051372"/>
              <a:ext cx="2639567" cy="1295391"/>
            </a:xfrm>
            <a:prstGeom prst="rect">
              <a:avLst/>
            </a:prstGeom>
          </p:spPr>
        </p:pic>
        <p:sp>
          <p:nvSpPr>
            <p:cNvPr id="1439" name="object 1438">
              <a:extLst>
                <a:ext uri="{FF2B5EF4-FFF2-40B4-BE49-F238E27FC236}">
                  <a16:creationId xmlns:a16="http://schemas.microsoft.com/office/drawing/2014/main" id="{72AF4388-3552-6AC9-FD4A-DB1FB410D72F}"/>
                </a:ext>
              </a:extLst>
            </p:cNvPr>
            <p:cNvSpPr/>
            <p:nvPr/>
          </p:nvSpPr>
          <p:spPr>
            <a:xfrm>
              <a:off x="784936" y="4087533"/>
              <a:ext cx="2503805" cy="1161415"/>
            </a:xfrm>
            <a:custGeom>
              <a:avLst/>
              <a:gdLst/>
              <a:ahLst/>
              <a:cxnLst/>
              <a:rect l="l" t="t" r="r" b="b"/>
              <a:pathLst>
                <a:path w="2503804" h="1161414">
                  <a:moveTo>
                    <a:pt x="2503411" y="0"/>
                  </a:moveTo>
                  <a:lnTo>
                    <a:pt x="0" y="0"/>
                  </a:lnTo>
                  <a:lnTo>
                    <a:pt x="0" y="1161072"/>
                  </a:lnTo>
                  <a:lnTo>
                    <a:pt x="2503411" y="1161072"/>
                  </a:lnTo>
                  <a:lnTo>
                    <a:pt x="2503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0" name="object 1439">
              <a:extLst>
                <a:ext uri="{FF2B5EF4-FFF2-40B4-BE49-F238E27FC236}">
                  <a16:creationId xmlns:a16="http://schemas.microsoft.com/office/drawing/2014/main" id="{B4FB3F37-525A-B1B7-AD19-F0B92E6EE0DB}"/>
                </a:ext>
              </a:extLst>
            </p:cNvPr>
            <p:cNvSpPr/>
            <p:nvPr/>
          </p:nvSpPr>
          <p:spPr>
            <a:xfrm>
              <a:off x="784936" y="4087537"/>
              <a:ext cx="2503805" cy="1161415"/>
            </a:xfrm>
            <a:custGeom>
              <a:avLst/>
              <a:gdLst/>
              <a:ahLst/>
              <a:cxnLst/>
              <a:rect l="l" t="t" r="r" b="b"/>
              <a:pathLst>
                <a:path w="2503804" h="1161414">
                  <a:moveTo>
                    <a:pt x="2503411" y="1161072"/>
                  </a:moveTo>
                  <a:lnTo>
                    <a:pt x="0" y="1161072"/>
                  </a:lnTo>
                  <a:lnTo>
                    <a:pt x="0" y="0"/>
                  </a:lnTo>
                  <a:lnTo>
                    <a:pt x="2503411" y="0"/>
                  </a:lnTo>
                  <a:lnTo>
                    <a:pt x="2503411" y="1161072"/>
                  </a:lnTo>
                  <a:close/>
                </a:path>
              </a:pathLst>
            </a:custGeom>
            <a:ln w="10134">
              <a:solidFill>
                <a:srgbClr val="050B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1" name="object 1440">
              <a:extLst>
                <a:ext uri="{FF2B5EF4-FFF2-40B4-BE49-F238E27FC236}">
                  <a16:creationId xmlns:a16="http://schemas.microsoft.com/office/drawing/2014/main" id="{25D659A9-0D5E-6EA5-B272-5848DE81E624}"/>
                </a:ext>
              </a:extLst>
            </p:cNvPr>
            <p:cNvSpPr/>
            <p:nvPr/>
          </p:nvSpPr>
          <p:spPr>
            <a:xfrm>
              <a:off x="1024305" y="4857165"/>
              <a:ext cx="958215" cy="354965"/>
            </a:xfrm>
            <a:custGeom>
              <a:avLst/>
              <a:gdLst/>
              <a:ahLst/>
              <a:cxnLst/>
              <a:rect l="l" t="t" r="r" b="b"/>
              <a:pathLst>
                <a:path w="958214" h="354964">
                  <a:moveTo>
                    <a:pt x="958151" y="0"/>
                  </a:moveTo>
                  <a:lnTo>
                    <a:pt x="0" y="0"/>
                  </a:lnTo>
                  <a:lnTo>
                    <a:pt x="0" y="354952"/>
                  </a:lnTo>
                  <a:lnTo>
                    <a:pt x="958151" y="354952"/>
                  </a:lnTo>
                  <a:lnTo>
                    <a:pt x="958151" y="0"/>
                  </a:lnTo>
                  <a:close/>
                </a:path>
              </a:pathLst>
            </a:custGeom>
            <a:solidFill>
              <a:srgbClr val="BEC0C2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1">
              <a:extLst>
                <a:ext uri="{FF2B5EF4-FFF2-40B4-BE49-F238E27FC236}">
                  <a16:creationId xmlns:a16="http://schemas.microsoft.com/office/drawing/2014/main" id="{865C3AE1-FAA6-0F49-A588-280163D9E760}"/>
                </a:ext>
              </a:extLst>
            </p:cNvPr>
            <p:cNvSpPr/>
            <p:nvPr/>
          </p:nvSpPr>
          <p:spPr>
            <a:xfrm>
              <a:off x="1027290" y="4999472"/>
              <a:ext cx="30480" cy="635"/>
            </a:xfrm>
            <a:custGeom>
              <a:avLst/>
              <a:gdLst/>
              <a:ahLst/>
              <a:cxnLst/>
              <a:rect l="l" t="t" r="r" b="b"/>
              <a:pathLst>
                <a:path w="30480" h="635">
                  <a:moveTo>
                    <a:pt x="30187" y="330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2">
              <a:extLst>
                <a:ext uri="{FF2B5EF4-FFF2-40B4-BE49-F238E27FC236}">
                  <a16:creationId xmlns:a16="http://schemas.microsoft.com/office/drawing/2014/main" id="{8CA55622-0190-86DD-E217-85E3AB0B355C}"/>
                </a:ext>
              </a:extLst>
            </p:cNvPr>
            <p:cNvSpPr/>
            <p:nvPr/>
          </p:nvSpPr>
          <p:spPr>
            <a:xfrm>
              <a:off x="1055023" y="4953774"/>
              <a:ext cx="0" cy="121285"/>
            </a:xfrm>
            <a:custGeom>
              <a:avLst/>
              <a:gdLst/>
              <a:ahLst/>
              <a:cxnLst/>
              <a:rect l="l" t="t" r="r" b="b"/>
              <a:pathLst>
                <a:path h="121285">
                  <a:moveTo>
                    <a:pt x="0" y="121272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3">
              <a:extLst>
                <a:ext uri="{FF2B5EF4-FFF2-40B4-BE49-F238E27FC236}">
                  <a16:creationId xmlns:a16="http://schemas.microsoft.com/office/drawing/2014/main" id="{66760886-BA74-42BC-1A32-59CE7C9BFABC}"/>
                </a:ext>
              </a:extLst>
            </p:cNvPr>
            <p:cNvSpPr/>
            <p:nvPr/>
          </p:nvSpPr>
          <p:spPr>
            <a:xfrm>
              <a:off x="1320507" y="4917376"/>
              <a:ext cx="160655" cy="160020"/>
            </a:xfrm>
            <a:custGeom>
              <a:avLst/>
              <a:gdLst/>
              <a:ahLst/>
              <a:cxnLst/>
              <a:rect l="l" t="t" r="r" b="b"/>
              <a:pathLst>
                <a:path w="160655" h="160020">
                  <a:moveTo>
                    <a:pt x="160629" y="0"/>
                  </a:moveTo>
                  <a:lnTo>
                    <a:pt x="0" y="0"/>
                  </a:lnTo>
                  <a:lnTo>
                    <a:pt x="0" y="159600"/>
                  </a:lnTo>
                  <a:lnTo>
                    <a:pt x="160629" y="159600"/>
                  </a:lnTo>
                  <a:lnTo>
                    <a:pt x="160629" y="0"/>
                  </a:lnTo>
                  <a:close/>
                </a:path>
              </a:pathLst>
            </a:custGeom>
            <a:solidFill>
              <a:srgbClr val="DFE0E1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4">
              <a:extLst>
                <a:ext uri="{FF2B5EF4-FFF2-40B4-BE49-F238E27FC236}">
                  <a16:creationId xmlns:a16="http://schemas.microsoft.com/office/drawing/2014/main" id="{33C1B00B-737A-54EA-310C-F8BE85F8A6F5}"/>
                </a:ext>
              </a:extLst>
            </p:cNvPr>
            <p:cNvSpPr/>
            <p:nvPr/>
          </p:nvSpPr>
          <p:spPr>
            <a:xfrm>
              <a:off x="1465943" y="491737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0" y="0"/>
                  </a:moveTo>
                  <a:lnTo>
                    <a:pt x="15201" y="0"/>
                  </a:lnTo>
                  <a:lnTo>
                    <a:pt x="15201" y="15201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445">
              <a:extLst>
                <a:ext uri="{FF2B5EF4-FFF2-40B4-BE49-F238E27FC236}">
                  <a16:creationId xmlns:a16="http://schemas.microsoft.com/office/drawing/2014/main" id="{46076A49-5E27-88C0-BDD5-FC03112630AF}"/>
                </a:ext>
              </a:extLst>
            </p:cNvPr>
            <p:cNvSpPr/>
            <p:nvPr/>
          </p:nvSpPr>
          <p:spPr>
            <a:xfrm>
              <a:off x="1481142" y="4958416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h="90804">
                  <a:moveTo>
                    <a:pt x="0" y="0"/>
                  </a:moveTo>
                  <a:lnTo>
                    <a:pt x="0" y="90449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7" name="object 1446">
              <a:extLst>
                <a:ext uri="{FF2B5EF4-FFF2-40B4-BE49-F238E27FC236}">
                  <a16:creationId xmlns:a16="http://schemas.microsoft.com/office/drawing/2014/main" id="{2CE8A838-ED62-541C-4BF9-06748FE26164}"/>
                </a:ext>
              </a:extLst>
            </p:cNvPr>
            <p:cNvSpPr/>
            <p:nvPr/>
          </p:nvSpPr>
          <p:spPr>
            <a:xfrm>
              <a:off x="1465940" y="5061780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5201" y="0"/>
                  </a:moveTo>
                  <a:lnTo>
                    <a:pt x="15201" y="15201"/>
                  </a:lnTo>
                  <a:lnTo>
                    <a:pt x="0" y="15201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8" name="object 1447">
              <a:extLst>
                <a:ext uri="{FF2B5EF4-FFF2-40B4-BE49-F238E27FC236}">
                  <a16:creationId xmlns:a16="http://schemas.microsoft.com/office/drawing/2014/main" id="{588C3A62-DD03-6C15-4961-E14276598C30}"/>
                </a:ext>
              </a:extLst>
            </p:cNvPr>
            <p:cNvSpPr/>
            <p:nvPr/>
          </p:nvSpPr>
          <p:spPr>
            <a:xfrm>
              <a:off x="1348736" y="507697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160" y="0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448">
              <a:extLst>
                <a:ext uri="{FF2B5EF4-FFF2-40B4-BE49-F238E27FC236}">
                  <a16:creationId xmlns:a16="http://schemas.microsoft.com/office/drawing/2014/main" id="{14FAF90E-78A8-483F-B61E-6D2C1036C159}"/>
                </a:ext>
              </a:extLst>
            </p:cNvPr>
            <p:cNvSpPr/>
            <p:nvPr/>
          </p:nvSpPr>
          <p:spPr>
            <a:xfrm>
              <a:off x="1320507" y="506177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5201" y="15201"/>
                  </a:moveTo>
                  <a:lnTo>
                    <a:pt x="0" y="15201"/>
                  </a:ln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449">
              <a:extLst>
                <a:ext uri="{FF2B5EF4-FFF2-40B4-BE49-F238E27FC236}">
                  <a16:creationId xmlns:a16="http://schemas.microsoft.com/office/drawing/2014/main" id="{9C53122E-FF2E-6AC2-4A89-692B9862F374}"/>
                </a:ext>
              </a:extLst>
            </p:cNvPr>
            <p:cNvSpPr/>
            <p:nvPr/>
          </p:nvSpPr>
          <p:spPr>
            <a:xfrm>
              <a:off x="1320510" y="4945489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h="90804">
                  <a:moveTo>
                    <a:pt x="0" y="90449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450">
              <a:extLst>
                <a:ext uri="{FF2B5EF4-FFF2-40B4-BE49-F238E27FC236}">
                  <a16:creationId xmlns:a16="http://schemas.microsoft.com/office/drawing/2014/main" id="{60BB80A5-066D-31E8-FF15-3133132649AF}"/>
                </a:ext>
              </a:extLst>
            </p:cNvPr>
            <p:cNvSpPr/>
            <p:nvPr/>
          </p:nvSpPr>
          <p:spPr>
            <a:xfrm>
              <a:off x="1320510" y="4917374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0" y="15201"/>
                  </a:moveTo>
                  <a:lnTo>
                    <a:pt x="0" y="0"/>
                  </a:lnTo>
                  <a:lnTo>
                    <a:pt x="15201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451">
              <a:extLst>
                <a:ext uri="{FF2B5EF4-FFF2-40B4-BE49-F238E27FC236}">
                  <a16:creationId xmlns:a16="http://schemas.microsoft.com/office/drawing/2014/main" id="{C6F1CD42-8C57-ADD6-C87E-2FE61E6DCF48}"/>
                </a:ext>
              </a:extLst>
            </p:cNvPr>
            <p:cNvSpPr/>
            <p:nvPr/>
          </p:nvSpPr>
          <p:spPr>
            <a:xfrm>
              <a:off x="1361754" y="491737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16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452">
              <a:extLst>
                <a:ext uri="{FF2B5EF4-FFF2-40B4-BE49-F238E27FC236}">
                  <a16:creationId xmlns:a16="http://schemas.microsoft.com/office/drawing/2014/main" id="{460F1ED2-0A90-9BB6-4B1A-980C21268452}"/>
                </a:ext>
              </a:extLst>
            </p:cNvPr>
            <p:cNvSpPr/>
            <p:nvPr/>
          </p:nvSpPr>
          <p:spPr>
            <a:xfrm>
              <a:off x="1272780" y="4871649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4">
                  <a:moveTo>
                    <a:pt x="0" y="0"/>
                  </a:moveTo>
                  <a:lnTo>
                    <a:pt x="0" y="65379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453">
              <a:extLst>
                <a:ext uri="{FF2B5EF4-FFF2-40B4-BE49-F238E27FC236}">
                  <a16:creationId xmlns:a16="http://schemas.microsoft.com/office/drawing/2014/main" id="{76FF9368-6E04-7CBE-0E88-FA6E8412A6C7}"/>
                </a:ext>
              </a:extLst>
            </p:cNvPr>
            <p:cNvSpPr/>
            <p:nvPr/>
          </p:nvSpPr>
          <p:spPr>
            <a:xfrm>
              <a:off x="1113440" y="4870102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105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454">
              <a:extLst>
                <a:ext uri="{FF2B5EF4-FFF2-40B4-BE49-F238E27FC236}">
                  <a16:creationId xmlns:a16="http://schemas.microsoft.com/office/drawing/2014/main" id="{41B6244F-8168-3505-36D2-71E3BE687FB4}"/>
                </a:ext>
              </a:extLst>
            </p:cNvPr>
            <p:cNvSpPr/>
            <p:nvPr/>
          </p:nvSpPr>
          <p:spPr>
            <a:xfrm>
              <a:off x="1067079" y="4934398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65379"/>
                  </a:moveTo>
                  <a:lnTo>
                    <a:pt x="0" y="65379"/>
                  </a:lnTo>
                  <a:lnTo>
                    <a:pt x="0" y="0"/>
                  </a:lnTo>
                  <a:lnTo>
                    <a:pt x="158648" y="0"/>
                  </a:lnTo>
                  <a:lnTo>
                    <a:pt x="158648" y="65379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455">
              <a:extLst>
                <a:ext uri="{FF2B5EF4-FFF2-40B4-BE49-F238E27FC236}">
                  <a16:creationId xmlns:a16="http://schemas.microsoft.com/office/drawing/2014/main" id="{70C80E65-39DC-1DA6-5746-E728FBF93460}"/>
                </a:ext>
              </a:extLst>
            </p:cNvPr>
            <p:cNvSpPr/>
            <p:nvPr/>
          </p:nvSpPr>
          <p:spPr>
            <a:xfrm>
              <a:off x="1065179" y="4869834"/>
              <a:ext cx="207645" cy="66675"/>
            </a:xfrm>
            <a:custGeom>
              <a:avLst/>
              <a:gdLst/>
              <a:ahLst/>
              <a:cxnLst/>
              <a:rect l="l" t="t" r="r" b="b"/>
              <a:pathLst>
                <a:path w="207644" h="66675">
                  <a:moveTo>
                    <a:pt x="206362" y="1231"/>
                  </a:moveTo>
                  <a:lnTo>
                    <a:pt x="47599" y="1231"/>
                  </a:lnTo>
                  <a:lnTo>
                    <a:pt x="215" y="64198"/>
                  </a:lnTo>
                  <a:lnTo>
                    <a:pt x="0" y="66116"/>
                  </a:lnTo>
                  <a:lnTo>
                    <a:pt x="159105" y="66116"/>
                  </a:lnTo>
                  <a:lnTo>
                    <a:pt x="158800" y="65532"/>
                  </a:lnTo>
                  <a:lnTo>
                    <a:pt x="207098" y="1333"/>
                  </a:lnTo>
                  <a:lnTo>
                    <a:pt x="206362" y="1231"/>
                  </a:lnTo>
                  <a:close/>
                </a:path>
                <a:path w="207644" h="66675">
                  <a:moveTo>
                    <a:pt x="48526" y="0"/>
                  </a:moveTo>
                  <a:lnTo>
                    <a:pt x="47256" y="1231"/>
                  </a:lnTo>
                  <a:lnTo>
                    <a:pt x="47599" y="1231"/>
                  </a:lnTo>
                  <a:lnTo>
                    <a:pt x="4852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456">
              <a:extLst>
                <a:ext uri="{FF2B5EF4-FFF2-40B4-BE49-F238E27FC236}">
                  <a16:creationId xmlns:a16="http://schemas.microsoft.com/office/drawing/2014/main" id="{90CA3ECA-80F9-FBA0-290C-A4D63A9CECCE}"/>
                </a:ext>
              </a:extLst>
            </p:cNvPr>
            <p:cNvSpPr/>
            <p:nvPr/>
          </p:nvSpPr>
          <p:spPr>
            <a:xfrm>
              <a:off x="1065175" y="4869834"/>
              <a:ext cx="207645" cy="66675"/>
            </a:xfrm>
            <a:custGeom>
              <a:avLst/>
              <a:gdLst/>
              <a:ahLst/>
              <a:cxnLst/>
              <a:rect l="l" t="t" r="r" b="b"/>
              <a:pathLst>
                <a:path w="207644" h="66675">
                  <a:moveTo>
                    <a:pt x="47256" y="1231"/>
                  </a:moveTo>
                  <a:lnTo>
                    <a:pt x="206362" y="1231"/>
                  </a:lnTo>
                  <a:lnTo>
                    <a:pt x="207098" y="1333"/>
                  </a:lnTo>
                  <a:lnTo>
                    <a:pt x="158800" y="65532"/>
                  </a:lnTo>
                  <a:lnTo>
                    <a:pt x="159105" y="66116"/>
                  </a:lnTo>
                  <a:lnTo>
                    <a:pt x="0" y="66116"/>
                  </a:lnTo>
                  <a:lnTo>
                    <a:pt x="215" y="64198"/>
                  </a:lnTo>
                  <a:lnTo>
                    <a:pt x="48526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457">
              <a:extLst>
                <a:ext uri="{FF2B5EF4-FFF2-40B4-BE49-F238E27FC236}">
                  <a16:creationId xmlns:a16="http://schemas.microsoft.com/office/drawing/2014/main" id="{50BA140E-39B7-2549-1777-0F9EC2F0A50A}"/>
                </a:ext>
              </a:extLst>
            </p:cNvPr>
            <p:cNvSpPr/>
            <p:nvPr/>
          </p:nvSpPr>
          <p:spPr>
            <a:xfrm>
              <a:off x="1066406" y="4934877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0"/>
                  </a:moveTo>
                  <a:lnTo>
                    <a:pt x="0" y="0"/>
                  </a:lnTo>
                  <a:lnTo>
                    <a:pt x="0" y="65379"/>
                  </a:lnTo>
                  <a:lnTo>
                    <a:pt x="158648" y="65379"/>
                  </a:lnTo>
                  <a:lnTo>
                    <a:pt x="158648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458">
              <a:extLst>
                <a:ext uri="{FF2B5EF4-FFF2-40B4-BE49-F238E27FC236}">
                  <a16:creationId xmlns:a16="http://schemas.microsoft.com/office/drawing/2014/main" id="{B375534B-7E90-BB13-CDF6-BC1EB145FC0D}"/>
                </a:ext>
              </a:extLst>
            </p:cNvPr>
            <p:cNvSpPr/>
            <p:nvPr/>
          </p:nvSpPr>
          <p:spPr>
            <a:xfrm>
              <a:off x="1066406" y="4934881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65379"/>
                  </a:moveTo>
                  <a:lnTo>
                    <a:pt x="0" y="65379"/>
                  </a:lnTo>
                  <a:lnTo>
                    <a:pt x="0" y="0"/>
                  </a:lnTo>
                  <a:lnTo>
                    <a:pt x="158648" y="0"/>
                  </a:lnTo>
                  <a:lnTo>
                    <a:pt x="158648" y="65379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459">
              <a:extLst>
                <a:ext uri="{FF2B5EF4-FFF2-40B4-BE49-F238E27FC236}">
                  <a16:creationId xmlns:a16="http://schemas.microsoft.com/office/drawing/2014/main" id="{61B1D280-559E-D7B3-86AB-44D6AB49BF8E}"/>
                </a:ext>
              </a:extLst>
            </p:cNvPr>
            <p:cNvSpPr/>
            <p:nvPr/>
          </p:nvSpPr>
          <p:spPr>
            <a:xfrm>
              <a:off x="1225833" y="4872130"/>
              <a:ext cx="47625" cy="128905"/>
            </a:xfrm>
            <a:custGeom>
              <a:avLst/>
              <a:gdLst/>
              <a:ahLst/>
              <a:cxnLst/>
              <a:rect l="l" t="t" r="r" b="b"/>
              <a:pathLst>
                <a:path w="47625" h="128904">
                  <a:moveTo>
                    <a:pt x="47269" y="0"/>
                  </a:moveTo>
                  <a:lnTo>
                    <a:pt x="0" y="63080"/>
                  </a:lnTo>
                  <a:lnTo>
                    <a:pt x="0" y="128460"/>
                  </a:lnTo>
                  <a:lnTo>
                    <a:pt x="47269" y="65379"/>
                  </a:lnTo>
                  <a:lnTo>
                    <a:pt x="4726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460">
              <a:extLst>
                <a:ext uri="{FF2B5EF4-FFF2-40B4-BE49-F238E27FC236}">
                  <a16:creationId xmlns:a16="http://schemas.microsoft.com/office/drawing/2014/main" id="{061182CD-571E-3467-8B9F-ACC84FD27E89}"/>
                </a:ext>
              </a:extLst>
            </p:cNvPr>
            <p:cNvSpPr/>
            <p:nvPr/>
          </p:nvSpPr>
          <p:spPr>
            <a:xfrm>
              <a:off x="1225829" y="4872129"/>
              <a:ext cx="47625" cy="128905"/>
            </a:xfrm>
            <a:custGeom>
              <a:avLst/>
              <a:gdLst/>
              <a:ahLst/>
              <a:cxnLst/>
              <a:rect l="l" t="t" r="r" b="b"/>
              <a:pathLst>
                <a:path w="47625" h="128904">
                  <a:moveTo>
                    <a:pt x="47282" y="0"/>
                  </a:moveTo>
                  <a:lnTo>
                    <a:pt x="47282" y="65379"/>
                  </a:lnTo>
                  <a:lnTo>
                    <a:pt x="0" y="128460"/>
                  </a:lnTo>
                  <a:lnTo>
                    <a:pt x="0" y="63080"/>
                  </a:lnTo>
                  <a:lnTo>
                    <a:pt x="47282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461">
              <a:extLst>
                <a:ext uri="{FF2B5EF4-FFF2-40B4-BE49-F238E27FC236}">
                  <a16:creationId xmlns:a16="http://schemas.microsoft.com/office/drawing/2014/main" id="{426A572E-79FD-3C0E-66AC-657AAF815E5F}"/>
                </a:ext>
              </a:extLst>
            </p:cNvPr>
            <p:cNvSpPr/>
            <p:nvPr/>
          </p:nvSpPr>
          <p:spPr>
            <a:xfrm>
              <a:off x="1225729" y="4869246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3" name="object 1462">
              <a:extLst>
                <a:ext uri="{FF2B5EF4-FFF2-40B4-BE49-F238E27FC236}">
                  <a16:creationId xmlns:a16="http://schemas.microsoft.com/office/drawing/2014/main" id="{0036C535-3BD2-BE69-D9BF-77A40A3294DC}"/>
                </a:ext>
              </a:extLst>
            </p:cNvPr>
            <p:cNvSpPr/>
            <p:nvPr/>
          </p:nvSpPr>
          <p:spPr>
            <a:xfrm>
              <a:off x="1067149" y="4867914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4" name="object 1463">
              <a:extLst>
                <a:ext uri="{FF2B5EF4-FFF2-40B4-BE49-F238E27FC236}">
                  <a16:creationId xmlns:a16="http://schemas.microsoft.com/office/drawing/2014/main" id="{21F138BF-E999-68D2-B2AF-85D8725487B6}"/>
                </a:ext>
              </a:extLst>
            </p:cNvPr>
            <p:cNvSpPr/>
            <p:nvPr/>
          </p:nvSpPr>
          <p:spPr>
            <a:xfrm>
              <a:off x="1066921" y="4934992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>
                  <a:moveTo>
                    <a:pt x="0" y="0"/>
                  </a:moveTo>
                  <a:lnTo>
                    <a:pt x="159105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5" name="object 1464">
              <a:extLst>
                <a:ext uri="{FF2B5EF4-FFF2-40B4-BE49-F238E27FC236}">
                  <a16:creationId xmlns:a16="http://schemas.microsoft.com/office/drawing/2014/main" id="{729F3A7B-D374-F9F6-9BFE-83218F71A15F}"/>
                </a:ext>
              </a:extLst>
            </p:cNvPr>
            <p:cNvSpPr/>
            <p:nvPr/>
          </p:nvSpPr>
          <p:spPr>
            <a:xfrm>
              <a:off x="1225321" y="4938858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6" name="object 1465">
              <a:extLst>
                <a:ext uri="{FF2B5EF4-FFF2-40B4-BE49-F238E27FC236}">
                  <a16:creationId xmlns:a16="http://schemas.microsoft.com/office/drawing/2014/main" id="{7CDF5099-2729-7124-5323-D9C869A43CDA}"/>
                </a:ext>
              </a:extLst>
            </p:cNvPr>
            <p:cNvSpPr/>
            <p:nvPr/>
          </p:nvSpPr>
          <p:spPr>
            <a:xfrm>
              <a:off x="1069759" y="5034915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5" h="85089">
                  <a:moveTo>
                    <a:pt x="164464" y="0"/>
                  </a:moveTo>
                  <a:lnTo>
                    <a:pt x="0" y="0"/>
                  </a:lnTo>
                  <a:lnTo>
                    <a:pt x="0" y="84861"/>
                  </a:lnTo>
                  <a:lnTo>
                    <a:pt x="164464" y="84861"/>
                  </a:lnTo>
                  <a:lnTo>
                    <a:pt x="164464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7" name="object 1466">
              <a:extLst>
                <a:ext uri="{FF2B5EF4-FFF2-40B4-BE49-F238E27FC236}">
                  <a16:creationId xmlns:a16="http://schemas.microsoft.com/office/drawing/2014/main" id="{28DC6530-7248-6126-74AB-5904D3845932}"/>
                </a:ext>
              </a:extLst>
            </p:cNvPr>
            <p:cNvSpPr/>
            <p:nvPr/>
          </p:nvSpPr>
          <p:spPr>
            <a:xfrm>
              <a:off x="1069759" y="5034919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5" h="85089">
                  <a:moveTo>
                    <a:pt x="164464" y="84848"/>
                  </a:moveTo>
                  <a:lnTo>
                    <a:pt x="0" y="84848"/>
                  </a:lnTo>
                  <a:lnTo>
                    <a:pt x="0" y="0"/>
                  </a:lnTo>
                  <a:lnTo>
                    <a:pt x="164464" y="0"/>
                  </a:lnTo>
                  <a:lnTo>
                    <a:pt x="164464" y="84848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8" name="object 1467">
              <a:extLst>
                <a:ext uri="{FF2B5EF4-FFF2-40B4-BE49-F238E27FC236}">
                  <a16:creationId xmlns:a16="http://schemas.microsoft.com/office/drawing/2014/main" id="{BE235BAF-3524-C1D4-7B0D-D6DE1E7916FA}"/>
                </a:ext>
              </a:extLst>
            </p:cNvPr>
            <p:cNvSpPr/>
            <p:nvPr/>
          </p:nvSpPr>
          <p:spPr>
            <a:xfrm>
              <a:off x="1055048" y="5073138"/>
              <a:ext cx="12700" cy="635"/>
            </a:xfrm>
            <a:custGeom>
              <a:avLst/>
              <a:gdLst/>
              <a:ahLst/>
              <a:cxnLst/>
              <a:rect l="l" t="t" r="r" b="b"/>
              <a:pathLst>
                <a:path w="12700" h="635">
                  <a:moveTo>
                    <a:pt x="12153" y="431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9" name="object 1468">
              <a:extLst>
                <a:ext uri="{FF2B5EF4-FFF2-40B4-BE49-F238E27FC236}">
                  <a16:creationId xmlns:a16="http://schemas.microsoft.com/office/drawing/2014/main" id="{D6994500-973E-295E-44D7-373593CC4AE1}"/>
                </a:ext>
              </a:extLst>
            </p:cNvPr>
            <p:cNvSpPr/>
            <p:nvPr/>
          </p:nvSpPr>
          <p:spPr>
            <a:xfrm>
              <a:off x="1053289" y="4954749"/>
              <a:ext cx="16510" cy="635"/>
            </a:xfrm>
            <a:custGeom>
              <a:avLst/>
              <a:gdLst/>
              <a:ahLst/>
              <a:cxnLst/>
              <a:rect l="l" t="t" r="r" b="b"/>
              <a:pathLst>
                <a:path w="16509" h="635">
                  <a:moveTo>
                    <a:pt x="16471" y="177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0" name="object 1469">
              <a:extLst>
                <a:ext uri="{FF2B5EF4-FFF2-40B4-BE49-F238E27FC236}">
                  <a16:creationId xmlns:a16="http://schemas.microsoft.com/office/drawing/2014/main" id="{8AEB6589-4E6F-FF25-EE39-A1434A2C1CFF}"/>
                </a:ext>
              </a:extLst>
            </p:cNvPr>
            <p:cNvSpPr/>
            <p:nvPr/>
          </p:nvSpPr>
          <p:spPr>
            <a:xfrm>
              <a:off x="1286915" y="4999081"/>
              <a:ext cx="44450" cy="635"/>
            </a:xfrm>
            <a:custGeom>
              <a:avLst/>
              <a:gdLst/>
              <a:ahLst/>
              <a:cxnLst/>
              <a:rect l="l" t="t" r="r" b="b"/>
              <a:pathLst>
                <a:path w="44450" h="635">
                  <a:moveTo>
                    <a:pt x="0" y="482"/>
                  </a:moveTo>
                  <a:lnTo>
                    <a:pt x="43929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1" name="object 1470">
              <a:extLst>
                <a:ext uri="{FF2B5EF4-FFF2-40B4-BE49-F238E27FC236}">
                  <a16:creationId xmlns:a16="http://schemas.microsoft.com/office/drawing/2014/main" id="{28F1E3FD-6776-3705-5CC7-6DDC58FC08FD}"/>
                </a:ext>
              </a:extLst>
            </p:cNvPr>
            <p:cNvSpPr/>
            <p:nvPr/>
          </p:nvSpPr>
          <p:spPr>
            <a:xfrm>
              <a:off x="1290261" y="4950012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510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2" name="object 1471">
              <a:extLst>
                <a:ext uri="{FF2B5EF4-FFF2-40B4-BE49-F238E27FC236}">
                  <a16:creationId xmlns:a16="http://schemas.microsoft.com/office/drawing/2014/main" id="{60093C54-58B3-3197-1982-99AA586A7D71}"/>
                </a:ext>
              </a:extLst>
            </p:cNvPr>
            <p:cNvSpPr/>
            <p:nvPr/>
          </p:nvSpPr>
          <p:spPr>
            <a:xfrm>
              <a:off x="1235993" y="5070235"/>
              <a:ext cx="54610" cy="1270"/>
            </a:xfrm>
            <a:custGeom>
              <a:avLst/>
              <a:gdLst/>
              <a:ahLst/>
              <a:cxnLst/>
              <a:rect l="l" t="t" r="r" b="b"/>
              <a:pathLst>
                <a:path w="54609" h="1270">
                  <a:moveTo>
                    <a:pt x="0" y="762"/>
                  </a:moveTo>
                  <a:lnTo>
                    <a:pt x="54267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3" name="object 1472">
              <a:extLst>
                <a:ext uri="{FF2B5EF4-FFF2-40B4-BE49-F238E27FC236}">
                  <a16:creationId xmlns:a16="http://schemas.microsoft.com/office/drawing/2014/main" id="{9FBA9452-1A14-5FE3-017D-D6E7C6F85990}"/>
                </a:ext>
              </a:extLst>
            </p:cNvPr>
            <p:cNvSpPr/>
            <p:nvPr/>
          </p:nvSpPr>
          <p:spPr>
            <a:xfrm>
              <a:off x="1255482" y="4949808"/>
              <a:ext cx="36195" cy="635"/>
            </a:xfrm>
            <a:custGeom>
              <a:avLst/>
              <a:gdLst/>
              <a:ahLst/>
              <a:cxnLst/>
              <a:rect l="l" t="t" r="r" b="b"/>
              <a:pathLst>
                <a:path w="36194" h="635">
                  <a:moveTo>
                    <a:pt x="0" y="393"/>
                  </a:moveTo>
                  <a:lnTo>
                    <a:pt x="36131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4" name="object 1473">
            <a:extLst>
              <a:ext uri="{FF2B5EF4-FFF2-40B4-BE49-F238E27FC236}">
                <a16:creationId xmlns:a16="http://schemas.microsoft.com/office/drawing/2014/main" id="{FAD90ACD-8294-AAB2-C6F6-D257F7815FE7}"/>
              </a:ext>
            </a:extLst>
          </p:cNvPr>
          <p:cNvSpPr txBox="1"/>
          <p:nvPr/>
        </p:nvSpPr>
        <p:spPr>
          <a:xfrm>
            <a:off x="3195681" y="4411842"/>
            <a:ext cx="170815" cy="6413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 marL="12700" marR="5080" indent="53340">
              <a:lnSpc>
                <a:spcPct val="113999"/>
              </a:lnSpc>
            </a:pPr>
            <a:r>
              <a:rPr sz="100" spc="-20" dirty="0">
                <a:latin typeface="Lucida Sans"/>
                <a:cs typeface="Lucida Sans"/>
              </a:rPr>
              <a:t>Pair</a:t>
            </a:r>
            <a:r>
              <a:rPr sz="100" spc="500" dirty="0">
                <a:latin typeface="Lucida Sans"/>
                <a:cs typeface="Lucida Sans"/>
              </a:rPr>
              <a:t> </a:t>
            </a:r>
            <a:r>
              <a:rPr sz="100" spc="-10" dirty="0">
                <a:latin typeface="Lucida Sans"/>
                <a:cs typeface="Lucida Sans"/>
              </a:rPr>
              <a:t>representation</a:t>
            </a:r>
            <a:endParaRPr sz="100">
              <a:latin typeface="Lucida Sans"/>
              <a:cs typeface="Lucida Sans"/>
            </a:endParaRPr>
          </a:p>
        </p:txBody>
      </p:sp>
      <p:sp>
        <p:nvSpPr>
          <p:cNvPr id="1475" name="object 1474">
            <a:extLst>
              <a:ext uri="{FF2B5EF4-FFF2-40B4-BE49-F238E27FC236}">
                <a16:creationId xmlns:a16="http://schemas.microsoft.com/office/drawing/2014/main" id="{39C31D11-81D3-B117-51E3-9A6414876F93}"/>
              </a:ext>
            </a:extLst>
          </p:cNvPr>
          <p:cNvSpPr txBox="1"/>
          <p:nvPr/>
        </p:nvSpPr>
        <p:spPr>
          <a:xfrm>
            <a:off x="3204499" y="4524282"/>
            <a:ext cx="170815" cy="6413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spc="-25" dirty="0">
                <a:latin typeface="Lucida Sans"/>
                <a:cs typeface="Lucida Sans"/>
              </a:rPr>
              <a:t>MSA</a:t>
            </a:r>
            <a:endParaRPr sz="10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00" spc="-10" dirty="0">
                <a:latin typeface="Lucida Sans"/>
                <a:cs typeface="Lucida Sans"/>
              </a:rPr>
              <a:t>representation</a:t>
            </a:r>
            <a:endParaRPr sz="100">
              <a:latin typeface="Lucida Sans"/>
              <a:cs typeface="Lucida Sans"/>
            </a:endParaRPr>
          </a:p>
        </p:txBody>
      </p:sp>
      <p:grpSp>
        <p:nvGrpSpPr>
          <p:cNvPr id="1476" name="object 1475">
            <a:extLst>
              <a:ext uri="{FF2B5EF4-FFF2-40B4-BE49-F238E27FC236}">
                <a16:creationId xmlns:a16="http://schemas.microsoft.com/office/drawing/2014/main" id="{4D19D8A4-CCCE-A563-AA28-C959AB19ECE1}"/>
              </a:ext>
            </a:extLst>
          </p:cNvPr>
          <p:cNvGrpSpPr/>
          <p:nvPr/>
        </p:nvGrpSpPr>
        <p:grpSpPr>
          <a:xfrm>
            <a:off x="3465737" y="4407662"/>
            <a:ext cx="46990" cy="140335"/>
            <a:chOff x="1329639" y="4924822"/>
            <a:chExt cx="46990" cy="140335"/>
          </a:xfrm>
        </p:grpSpPr>
        <p:sp>
          <p:nvSpPr>
            <p:cNvPr id="1477" name="object 1476">
              <a:extLst>
                <a:ext uri="{FF2B5EF4-FFF2-40B4-BE49-F238E27FC236}">
                  <a16:creationId xmlns:a16="http://schemas.microsoft.com/office/drawing/2014/main" id="{6F630EC6-855B-84CE-4366-2856BE965A42}"/>
                </a:ext>
              </a:extLst>
            </p:cNvPr>
            <p:cNvSpPr/>
            <p:nvPr/>
          </p:nvSpPr>
          <p:spPr>
            <a:xfrm>
              <a:off x="1332179" y="4927359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09" h="135254">
                  <a:moveTo>
                    <a:pt x="41300" y="0"/>
                  </a:moveTo>
                  <a:lnTo>
                    <a:pt x="0" y="0"/>
                  </a:lnTo>
                  <a:lnTo>
                    <a:pt x="0" y="135191"/>
                  </a:lnTo>
                  <a:lnTo>
                    <a:pt x="41300" y="135191"/>
                  </a:lnTo>
                  <a:lnTo>
                    <a:pt x="41300" y="0"/>
                  </a:lnTo>
                  <a:close/>
                </a:path>
              </a:pathLst>
            </a:custGeom>
            <a:solidFill>
              <a:srgbClr val="BEC0C2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477">
              <a:extLst>
                <a:ext uri="{FF2B5EF4-FFF2-40B4-BE49-F238E27FC236}">
                  <a16:creationId xmlns:a16="http://schemas.microsoft.com/office/drawing/2014/main" id="{385328F3-AFAF-0A84-3F81-A239CAB9F31C}"/>
                </a:ext>
              </a:extLst>
            </p:cNvPr>
            <p:cNvSpPr/>
            <p:nvPr/>
          </p:nvSpPr>
          <p:spPr>
            <a:xfrm>
              <a:off x="1332179" y="4927362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09" h="135254">
                  <a:moveTo>
                    <a:pt x="0" y="0"/>
                  </a:moveTo>
                  <a:lnTo>
                    <a:pt x="41300" y="0"/>
                  </a:lnTo>
                  <a:lnTo>
                    <a:pt x="41300" y="135191"/>
                  </a:lnTo>
                  <a:lnTo>
                    <a:pt x="0" y="135191"/>
                  </a:lnTo>
                  <a:lnTo>
                    <a:pt x="0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9" name="object 1478">
            <a:extLst>
              <a:ext uri="{FF2B5EF4-FFF2-40B4-BE49-F238E27FC236}">
                <a16:creationId xmlns:a16="http://schemas.microsoft.com/office/drawing/2014/main" id="{FA85DF8F-8D08-0988-3A2F-D2E7FF073123}"/>
              </a:ext>
            </a:extLst>
          </p:cNvPr>
          <p:cNvSpPr txBox="1"/>
          <p:nvPr/>
        </p:nvSpPr>
        <p:spPr>
          <a:xfrm>
            <a:off x="3502666" y="4428908"/>
            <a:ext cx="69215" cy="768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" spc="-25" dirty="0">
                <a:latin typeface="Lucida Sans"/>
                <a:cs typeface="Lucida Sans"/>
              </a:rPr>
              <a:t>...</a:t>
            </a:r>
            <a:endParaRPr sz="300">
              <a:latin typeface="Lucida Sans"/>
              <a:cs typeface="Lucida Sans"/>
            </a:endParaRPr>
          </a:p>
        </p:txBody>
      </p:sp>
      <p:sp>
        <p:nvSpPr>
          <p:cNvPr id="1480" name="object 1479">
            <a:extLst>
              <a:ext uri="{FF2B5EF4-FFF2-40B4-BE49-F238E27FC236}">
                <a16:creationId xmlns:a16="http://schemas.microsoft.com/office/drawing/2014/main" id="{A6362542-9630-614F-08D4-2493AC53F38A}"/>
              </a:ext>
            </a:extLst>
          </p:cNvPr>
          <p:cNvSpPr txBox="1"/>
          <p:nvPr/>
        </p:nvSpPr>
        <p:spPr>
          <a:xfrm>
            <a:off x="3448504" y="4351093"/>
            <a:ext cx="178435" cy="4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" spc="10" dirty="0">
                <a:latin typeface="Lucida Sans"/>
                <a:cs typeface="Lucida Sans"/>
              </a:rPr>
              <a:t>48 Evo</a:t>
            </a:r>
            <a:r>
              <a:rPr sz="150" spc="15" dirty="0">
                <a:latin typeface="Lucida Sans"/>
                <a:cs typeface="Lucida Sans"/>
              </a:rPr>
              <a:t> </a:t>
            </a:r>
            <a:r>
              <a:rPr sz="150" spc="-10" dirty="0">
                <a:latin typeface="Lucida Sans"/>
                <a:cs typeface="Lucida Sans"/>
              </a:rPr>
              <a:t>blocks</a:t>
            </a:r>
            <a:endParaRPr sz="150">
              <a:latin typeface="Lucida Sans"/>
              <a:cs typeface="Lucida Sans"/>
            </a:endParaRPr>
          </a:p>
        </p:txBody>
      </p:sp>
      <p:sp>
        <p:nvSpPr>
          <p:cNvPr id="1481" name="object 1480">
            <a:extLst>
              <a:ext uri="{FF2B5EF4-FFF2-40B4-BE49-F238E27FC236}">
                <a16:creationId xmlns:a16="http://schemas.microsoft.com/office/drawing/2014/main" id="{7A452D9F-F27B-6690-8C4F-97DB10FB4556}"/>
              </a:ext>
            </a:extLst>
          </p:cNvPr>
          <p:cNvSpPr txBox="1"/>
          <p:nvPr/>
        </p:nvSpPr>
        <p:spPr>
          <a:xfrm>
            <a:off x="3467233" y="4570792"/>
            <a:ext cx="139065" cy="4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" spc="-10" dirty="0">
                <a:latin typeface="Lucida Sans"/>
                <a:cs typeface="Lucida Sans"/>
              </a:rPr>
              <a:t>Evoformer</a:t>
            </a:r>
            <a:endParaRPr sz="150">
              <a:latin typeface="Lucida Sans"/>
              <a:cs typeface="Lucida Sans"/>
            </a:endParaRPr>
          </a:p>
        </p:txBody>
      </p:sp>
      <p:grpSp>
        <p:nvGrpSpPr>
          <p:cNvPr id="1482" name="object 1481">
            <a:extLst>
              <a:ext uri="{FF2B5EF4-FFF2-40B4-BE49-F238E27FC236}">
                <a16:creationId xmlns:a16="http://schemas.microsoft.com/office/drawing/2014/main" id="{F461DADC-FF64-BC24-BDFB-F67BA2D06FC9}"/>
              </a:ext>
            </a:extLst>
          </p:cNvPr>
          <p:cNvGrpSpPr/>
          <p:nvPr/>
        </p:nvGrpSpPr>
        <p:grpSpPr>
          <a:xfrm>
            <a:off x="3563539" y="4397474"/>
            <a:ext cx="508000" cy="165100"/>
            <a:chOff x="1427441" y="4914634"/>
            <a:chExt cx="508000" cy="165100"/>
          </a:xfrm>
        </p:grpSpPr>
        <p:sp>
          <p:nvSpPr>
            <p:cNvPr id="1483" name="object 1482">
              <a:extLst>
                <a:ext uri="{FF2B5EF4-FFF2-40B4-BE49-F238E27FC236}">
                  <a16:creationId xmlns:a16="http://schemas.microsoft.com/office/drawing/2014/main" id="{5450DD0C-D387-C529-8542-648D28D88780}"/>
                </a:ext>
              </a:extLst>
            </p:cNvPr>
            <p:cNvSpPr/>
            <p:nvPr/>
          </p:nvSpPr>
          <p:spPr>
            <a:xfrm>
              <a:off x="1429981" y="4927143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09" h="135254">
                  <a:moveTo>
                    <a:pt x="41300" y="0"/>
                  </a:moveTo>
                  <a:lnTo>
                    <a:pt x="0" y="0"/>
                  </a:lnTo>
                  <a:lnTo>
                    <a:pt x="0" y="135191"/>
                  </a:lnTo>
                  <a:lnTo>
                    <a:pt x="41300" y="135191"/>
                  </a:lnTo>
                  <a:lnTo>
                    <a:pt x="41300" y="0"/>
                  </a:lnTo>
                  <a:close/>
                </a:path>
              </a:pathLst>
            </a:custGeom>
            <a:solidFill>
              <a:srgbClr val="BEC0C2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4" name="object 1483">
              <a:extLst>
                <a:ext uri="{FF2B5EF4-FFF2-40B4-BE49-F238E27FC236}">
                  <a16:creationId xmlns:a16="http://schemas.microsoft.com/office/drawing/2014/main" id="{B2808398-E84C-CDB7-54FB-02C19CFAAC77}"/>
                </a:ext>
              </a:extLst>
            </p:cNvPr>
            <p:cNvSpPr/>
            <p:nvPr/>
          </p:nvSpPr>
          <p:spPr>
            <a:xfrm>
              <a:off x="1429981" y="4927146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09" h="135254">
                  <a:moveTo>
                    <a:pt x="0" y="0"/>
                  </a:moveTo>
                  <a:lnTo>
                    <a:pt x="41300" y="0"/>
                  </a:lnTo>
                  <a:lnTo>
                    <a:pt x="41300" y="135191"/>
                  </a:lnTo>
                  <a:lnTo>
                    <a:pt x="0" y="135191"/>
                  </a:lnTo>
                  <a:lnTo>
                    <a:pt x="0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5" name="object 1484">
              <a:extLst>
                <a:ext uri="{FF2B5EF4-FFF2-40B4-BE49-F238E27FC236}">
                  <a16:creationId xmlns:a16="http://schemas.microsoft.com/office/drawing/2014/main" id="{826DA14C-610B-DF45-151A-5CE8CCE76A54}"/>
                </a:ext>
              </a:extLst>
            </p:cNvPr>
            <p:cNvSpPr/>
            <p:nvPr/>
          </p:nvSpPr>
          <p:spPr>
            <a:xfrm>
              <a:off x="1469796" y="4999120"/>
              <a:ext cx="44450" cy="635"/>
            </a:xfrm>
            <a:custGeom>
              <a:avLst/>
              <a:gdLst/>
              <a:ahLst/>
              <a:cxnLst/>
              <a:rect l="l" t="t" r="r" b="b"/>
              <a:pathLst>
                <a:path w="44450" h="635">
                  <a:moveTo>
                    <a:pt x="43929" y="482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6" name="object 1485">
              <a:extLst>
                <a:ext uri="{FF2B5EF4-FFF2-40B4-BE49-F238E27FC236}">
                  <a16:creationId xmlns:a16="http://schemas.microsoft.com/office/drawing/2014/main" id="{973D3776-3433-D29B-D96F-5A8DF7B3A553}"/>
                </a:ext>
              </a:extLst>
            </p:cNvPr>
            <p:cNvSpPr/>
            <p:nvPr/>
          </p:nvSpPr>
          <p:spPr>
            <a:xfrm>
              <a:off x="1772056" y="4917173"/>
              <a:ext cx="160655" cy="160020"/>
            </a:xfrm>
            <a:custGeom>
              <a:avLst/>
              <a:gdLst/>
              <a:ahLst/>
              <a:cxnLst/>
              <a:rect l="l" t="t" r="r" b="b"/>
              <a:pathLst>
                <a:path w="160655" h="160020">
                  <a:moveTo>
                    <a:pt x="160629" y="0"/>
                  </a:moveTo>
                  <a:lnTo>
                    <a:pt x="0" y="0"/>
                  </a:lnTo>
                  <a:lnTo>
                    <a:pt x="0" y="159613"/>
                  </a:lnTo>
                  <a:lnTo>
                    <a:pt x="160629" y="159613"/>
                  </a:lnTo>
                  <a:lnTo>
                    <a:pt x="160629" y="0"/>
                  </a:lnTo>
                  <a:close/>
                </a:path>
              </a:pathLst>
            </a:custGeom>
            <a:solidFill>
              <a:srgbClr val="DFE0E1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86">
              <a:extLst>
                <a:ext uri="{FF2B5EF4-FFF2-40B4-BE49-F238E27FC236}">
                  <a16:creationId xmlns:a16="http://schemas.microsoft.com/office/drawing/2014/main" id="{5300FB32-A549-C4A2-A8A7-C162E16397B9}"/>
                </a:ext>
              </a:extLst>
            </p:cNvPr>
            <p:cNvSpPr/>
            <p:nvPr/>
          </p:nvSpPr>
          <p:spPr>
            <a:xfrm>
              <a:off x="1917490" y="491717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0" y="0"/>
                  </a:moveTo>
                  <a:lnTo>
                    <a:pt x="15201" y="0"/>
                  </a:lnTo>
                  <a:lnTo>
                    <a:pt x="15201" y="15201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8" name="object 1487">
              <a:extLst>
                <a:ext uri="{FF2B5EF4-FFF2-40B4-BE49-F238E27FC236}">
                  <a16:creationId xmlns:a16="http://schemas.microsoft.com/office/drawing/2014/main" id="{BDB61640-3F8D-E966-1D62-542C22AEF4F8}"/>
                </a:ext>
              </a:extLst>
            </p:cNvPr>
            <p:cNvSpPr/>
            <p:nvPr/>
          </p:nvSpPr>
          <p:spPr>
            <a:xfrm>
              <a:off x="1932688" y="4958217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h="90804">
                  <a:moveTo>
                    <a:pt x="0" y="0"/>
                  </a:moveTo>
                  <a:lnTo>
                    <a:pt x="0" y="90449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9" name="object 1488">
              <a:extLst>
                <a:ext uri="{FF2B5EF4-FFF2-40B4-BE49-F238E27FC236}">
                  <a16:creationId xmlns:a16="http://schemas.microsoft.com/office/drawing/2014/main" id="{511B018C-BB91-1BBD-B7E1-2E1268CA7BDF}"/>
                </a:ext>
              </a:extLst>
            </p:cNvPr>
            <p:cNvSpPr/>
            <p:nvPr/>
          </p:nvSpPr>
          <p:spPr>
            <a:xfrm>
              <a:off x="1917486" y="506158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01" y="0"/>
                  </a:moveTo>
                  <a:lnTo>
                    <a:pt x="15201" y="15201"/>
                  </a:lnTo>
                  <a:lnTo>
                    <a:pt x="0" y="15201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0" name="object 1489">
              <a:extLst>
                <a:ext uri="{FF2B5EF4-FFF2-40B4-BE49-F238E27FC236}">
                  <a16:creationId xmlns:a16="http://schemas.microsoft.com/office/drawing/2014/main" id="{44B6956E-21DE-0667-5004-E332177BB7B8}"/>
                </a:ext>
              </a:extLst>
            </p:cNvPr>
            <p:cNvSpPr/>
            <p:nvPr/>
          </p:nvSpPr>
          <p:spPr>
            <a:xfrm>
              <a:off x="1800283" y="5076779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39">
                  <a:moveTo>
                    <a:pt x="91160" y="0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1" name="object 1490">
              <a:extLst>
                <a:ext uri="{FF2B5EF4-FFF2-40B4-BE49-F238E27FC236}">
                  <a16:creationId xmlns:a16="http://schemas.microsoft.com/office/drawing/2014/main" id="{DD9F0FD4-C3E7-A471-6584-8F4E589DE615}"/>
                </a:ext>
              </a:extLst>
            </p:cNvPr>
            <p:cNvSpPr/>
            <p:nvPr/>
          </p:nvSpPr>
          <p:spPr>
            <a:xfrm>
              <a:off x="1772053" y="506157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01" y="15201"/>
                  </a:moveTo>
                  <a:lnTo>
                    <a:pt x="0" y="15201"/>
                  </a:ln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491">
              <a:extLst>
                <a:ext uri="{FF2B5EF4-FFF2-40B4-BE49-F238E27FC236}">
                  <a16:creationId xmlns:a16="http://schemas.microsoft.com/office/drawing/2014/main" id="{06520D61-88E7-A4C0-6EF6-42225C72E5C7}"/>
                </a:ext>
              </a:extLst>
            </p:cNvPr>
            <p:cNvSpPr/>
            <p:nvPr/>
          </p:nvSpPr>
          <p:spPr>
            <a:xfrm>
              <a:off x="1772056" y="4945291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h="90804">
                  <a:moveTo>
                    <a:pt x="0" y="90449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3" name="object 1492">
              <a:extLst>
                <a:ext uri="{FF2B5EF4-FFF2-40B4-BE49-F238E27FC236}">
                  <a16:creationId xmlns:a16="http://schemas.microsoft.com/office/drawing/2014/main" id="{885E24B2-5209-64FC-F45D-EB4FF37AAC27}"/>
                </a:ext>
              </a:extLst>
            </p:cNvPr>
            <p:cNvSpPr/>
            <p:nvPr/>
          </p:nvSpPr>
          <p:spPr>
            <a:xfrm>
              <a:off x="1772056" y="4917174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0" y="15201"/>
                  </a:moveTo>
                  <a:lnTo>
                    <a:pt x="0" y="0"/>
                  </a:lnTo>
                  <a:lnTo>
                    <a:pt x="15201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4" name="object 1493">
              <a:extLst>
                <a:ext uri="{FF2B5EF4-FFF2-40B4-BE49-F238E27FC236}">
                  <a16:creationId xmlns:a16="http://schemas.microsoft.com/office/drawing/2014/main" id="{565795B4-8412-5AF7-3CD4-0909140ED008}"/>
                </a:ext>
              </a:extLst>
            </p:cNvPr>
            <p:cNvSpPr/>
            <p:nvPr/>
          </p:nvSpPr>
          <p:spPr>
            <a:xfrm>
              <a:off x="1813302" y="491717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39">
                  <a:moveTo>
                    <a:pt x="0" y="0"/>
                  </a:moveTo>
                  <a:lnTo>
                    <a:pt x="9116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5" name="object 1494">
              <a:extLst>
                <a:ext uri="{FF2B5EF4-FFF2-40B4-BE49-F238E27FC236}">
                  <a16:creationId xmlns:a16="http://schemas.microsoft.com/office/drawing/2014/main" id="{FF708EA0-4830-0775-0B29-FE3907ED3B6E}"/>
                </a:ext>
              </a:extLst>
            </p:cNvPr>
            <p:cNvSpPr/>
            <p:nvPr/>
          </p:nvSpPr>
          <p:spPr>
            <a:xfrm>
              <a:off x="1748486" y="4998885"/>
              <a:ext cx="33020" cy="635"/>
            </a:xfrm>
            <a:custGeom>
              <a:avLst/>
              <a:gdLst/>
              <a:ahLst/>
              <a:cxnLst/>
              <a:rect l="l" t="t" r="r" b="b"/>
              <a:pathLst>
                <a:path w="33019" h="635">
                  <a:moveTo>
                    <a:pt x="0" y="355"/>
                  </a:moveTo>
                  <a:lnTo>
                    <a:pt x="32727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6" name="object 1495">
              <a:extLst>
                <a:ext uri="{FF2B5EF4-FFF2-40B4-BE49-F238E27FC236}">
                  <a16:creationId xmlns:a16="http://schemas.microsoft.com/office/drawing/2014/main" id="{AB411F9E-C56B-0757-02EC-2362438D5765}"/>
                </a:ext>
              </a:extLst>
            </p:cNvPr>
            <p:cNvSpPr/>
            <p:nvPr/>
          </p:nvSpPr>
          <p:spPr>
            <a:xfrm>
              <a:off x="1783727" y="4927168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10" h="135254">
                  <a:moveTo>
                    <a:pt x="41300" y="0"/>
                  </a:moveTo>
                  <a:lnTo>
                    <a:pt x="0" y="0"/>
                  </a:lnTo>
                  <a:lnTo>
                    <a:pt x="0" y="135178"/>
                  </a:lnTo>
                  <a:lnTo>
                    <a:pt x="41300" y="135178"/>
                  </a:lnTo>
                  <a:lnTo>
                    <a:pt x="41300" y="0"/>
                  </a:lnTo>
                  <a:close/>
                </a:path>
              </a:pathLst>
            </a:custGeom>
            <a:solidFill>
              <a:srgbClr val="BEC0C2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496">
              <a:extLst>
                <a:ext uri="{FF2B5EF4-FFF2-40B4-BE49-F238E27FC236}">
                  <a16:creationId xmlns:a16="http://schemas.microsoft.com/office/drawing/2014/main" id="{3BBADC67-924B-D5A0-C8E0-72000299E224}"/>
                </a:ext>
              </a:extLst>
            </p:cNvPr>
            <p:cNvSpPr/>
            <p:nvPr/>
          </p:nvSpPr>
          <p:spPr>
            <a:xfrm>
              <a:off x="1783727" y="4927159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10" h="135254">
                  <a:moveTo>
                    <a:pt x="0" y="0"/>
                  </a:moveTo>
                  <a:lnTo>
                    <a:pt x="41300" y="0"/>
                  </a:lnTo>
                  <a:lnTo>
                    <a:pt x="41300" y="135191"/>
                  </a:lnTo>
                  <a:lnTo>
                    <a:pt x="0" y="135191"/>
                  </a:lnTo>
                  <a:lnTo>
                    <a:pt x="0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98" name="object 1497">
            <a:extLst>
              <a:ext uri="{FF2B5EF4-FFF2-40B4-BE49-F238E27FC236}">
                <a16:creationId xmlns:a16="http://schemas.microsoft.com/office/drawing/2014/main" id="{3AF9F6F4-C0E8-830A-BF10-DFD82EA8E4EC}"/>
              </a:ext>
            </a:extLst>
          </p:cNvPr>
          <p:cNvSpPr txBox="1"/>
          <p:nvPr/>
        </p:nvSpPr>
        <p:spPr>
          <a:xfrm>
            <a:off x="3954222" y="4428715"/>
            <a:ext cx="69215" cy="768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" spc="-25" dirty="0">
                <a:latin typeface="Lucida Sans"/>
                <a:cs typeface="Lucida Sans"/>
              </a:rPr>
              <a:t>...</a:t>
            </a:r>
            <a:endParaRPr sz="300">
              <a:latin typeface="Lucida Sans"/>
              <a:cs typeface="Lucida Sans"/>
            </a:endParaRPr>
          </a:p>
        </p:txBody>
      </p:sp>
      <p:sp>
        <p:nvSpPr>
          <p:cNvPr id="1499" name="object 1498">
            <a:extLst>
              <a:ext uri="{FF2B5EF4-FFF2-40B4-BE49-F238E27FC236}">
                <a16:creationId xmlns:a16="http://schemas.microsoft.com/office/drawing/2014/main" id="{F2FDD21E-CE0C-D049-582E-FC2EBA624B99}"/>
              </a:ext>
            </a:extLst>
          </p:cNvPr>
          <p:cNvSpPr txBox="1"/>
          <p:nvPr/>
        </p:nvSpPr>
        <p:spPr>
          <a:xfrm>
            <a:off x="3924743" y="4355726"/>
            <a:ext cx="118745" cy="4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" dirty="0">
                <a:latin typeface="Lucida Sans"/>
                <a:cs typeface="Lucida Sans"/>
              </a:rPr>
              <a:t>8</a:t>
            </a:r>
            <a:r>
              <a:rPr sz="150" spc="10" dirty="0">
                <a:latin typeface="Lucida Sans"/>
                <a:cs typeface="Lucida Sans"/>
              </a:rPr>
              <a:t> </a:t>
            </a:r>
            <a:r>
              <a:rPr sz="150" spc="-10" dirty="0">
                <a:latin typeface="Lucida Sans"/>
                <a:cs typeface="Lucida Sans"/>
              </a:rPr>
              <a:t>blocks</a:t>
            </a:r>
            <a:endParaRPr sz="150">
              <a:latin typeface="Lucida Sans"/>
              <a:cs typeface="Lucida Sans"/>
            </a:endParaRPr>
          </a:p>
        </p:txBody>
      </p:sp>
      <p:sp>
        <p:nvSpPr>
          <p:cNvPr id="1500" name="object 1499">
            <a:extLst>
              <a:ext uri="{FF2B5EF4-FFF2-40B4-BE49-F238E27FC236}">
                <a16:creationId xmlns:a16="http://schemas.microsoft.com/office/drawing/2014/main" id="{AF82C27B-4564-B1EF-88A7-9BA4D5B14EBE}"/>
              </a:ext>
            </a:extLst>
          </p:cNvPr>
          <p:cNvSpPr txBox="1"/>
          <p:nvPr/>
        </p:nvSpPr>
        <p:spPr>
          <a:xfrm>
            <a:off x="3926341" y="4544723"/>
            <a:ext cx="128905" cy="71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100"/>
              </a:spcBef>
            </a:pPr>
            <a:r>
              <a:rPr sz="150" spc="-10" dirty="0">
                <a:latin typeface="Lucida Sans"/>
                <a:cs typeface="Lucida Sans"/>
              </a:rPr>
              <a:t>Structure</a:t>
            </a:r>
            <a:r>
              <a:rPr sz="150" spc="500" dirty="0">
                <a:latin typeface="Lucida Sans"/>
                <a:cs typeface="Lucida Sans"/>
              </a:rPr>
              <a:t> </a:t>
            </a:r>
            <a:r>
              <a:rPr sz="150" spc="-10" dirty="0">
                <a:latin typeface="Lucida Sans"/>
                <a:cs typeface="Lucida Sans"/>
              </a:rPr>
              <a:t>module</a:t>
            </a:r>
            <a:endParaRPr sz="150">
              <a:latin typeface="Lucida Sans"/>
              <a:cs typeface="Lucida Sans"/>
            </a:endParaRPr>
          </a:p>
        </p:txBody>
      </p:sp>
      <p:grpSp>
        <p:nvGrpSpPr>
          <p:cNvPr id="1501" name="object 1500">
            <a:extLst>
              <a:ext uri="{FF2B5EF4-FFF2-40B4-BE49-F238E27FC236}">
                <a16:creationId xmlns:a16="http://schemas.microsoft.com/office/drawing/2014/main" id="{B76634E1-FF64-9C97-63E1-3589A5732957}"/>
              </a:ext>
            </a:extLst>
          </p:cNvPr>
          <p:cNvGrpSpPr/>
          <p:nvPr/>
        </p:nvGrpSpPr>
        <p:grpSpPr>
          <a:xfrm>
            <a:off x="3167586" y="4407243"/>
            <a:ext cx="924560" cy="246379"/>
            <a:chOff x="1031488" y="4924403"/>
            <a:chExt cx="924560" cy="246379"/>
          </a:xfrm>
        </p:grpSpPr>
        <p:sp>
          <p:nvSpPr>
            <p:cNvPr id="1502" name="object 1501">
              <a:extLst>
                <a:ext uri="{FF2B5EF4-FFF2-40B4-BE49-F238E27FC236}">
                  <a16:creationId xmlns:a16="http://schemas.microsoft.com/office/drawing/2014/main" id="{3C67B66E-5D4D-D278-92D7-2B528C6E22EF}"/>
                </a:ext>
              </a:extLst>
            </p:cNvPr>
            <p:cNvSpPr/>
            <p:nvPr/>
          </p:nvSpPr>
          <p:spPr>
            <a:xfrm>
              <a:off x="1881530" y="4926952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10" h="135254">
                  <a:moveTo>
                    <a:pt x="41313" y="0"/>
                  </a:moveTo>
                  <a:lnTo>
                    <a:pt x="0" y="0"/>
                  </a:lnTo>
                  <a:lnTo>
                    <a:pt x="0" y="135178"/>
                  </a:lnTo>
                  <a:lnTo>
                    <a:pt x="41313" y="135178"/>
                  </a:lnTo>
                  <a:lnTo>
                    <a:pt x="41313" y="0"/>
                  </a:lnTo>
                  <a:close/>
                </a:path>
              </a:pathLst>
            </a:custGeom>
            <a:solidFill>
              <a:srgbClr val="BEC0C2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3" name="object 1502">
              <a:extLst>
                <a:ext uri="{FF2B5EF4-FFF2-40B4-BE49-F238E27FC236}">
                  <a16:creationId xmlns:a16="http://schemas.microsoft.com/office/drawing/2014/main" id="{302FDE47-96DA-C97C-27EC-DB20153318ED}"/>
                </a:ext>
              </a:extLst>
            </p:cNvPr>
            <p:cNvSpPr/>
            <p:nvPr/>
          </p:nvSpPr>
          <p:spPr>
            <a:xfrm>
              <a:off x="1881530" y="4926943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10" h="135254">
                  <a:moveTo>
                    <a:pt x="0" y="0"/>
                  </a:moveTo>
                  <a:lnTo>
                    <a:pt x="41300" y="0"/>
                  </a:lnTo>
                  <a:lnTo>
                    <a:pt x="41300" y="135191"/>
                  </a:lnTo>
                  <a:lnTo>
                    <a:pt x="0" y="135191"/>
                  </a:lnTo>
                  <a:lnTo>
                    <a:pt x="0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4" name="object 1503">
              <a:extLst>
                <a:ext uri="{FF2B5EF4-FFF2-40B4-BE49-F238E27FC236}">
                  <a16:creationId xmlns:a16="http://schemas.microsoft.com/office/drawing/2014/main" id="{B372F3C4-CD93-34CC-73E2-24710A3186FD}"/>
                </a:ext>
              </a:extLst>
            </p:cNvPr>
            <p:cNvSpPr/>
            <p:nvPr/>
          </p:nvSpPr>
          <p:spPr>
            <a:xfrm>
              <a:off x="1950355" y="4997654"/>
              <a:ext cx="1905" cy="165735"/>
            </a:xfrm>
            <a:custGeom>
              <a:avLst/>
              <a:gdLst/>
              <a:ahLst/>
              <a:cxnLst/>
              <a:rect l="l" t="t" r="r" b="b"/>
              <a:pathLst>
                <a:path w="1905" h="165735">
                  <a:moveTo>
                    <a:pt x="0" y="0"/>
                  </a:moveTo>
                  <a:lnTo>
                    <a:pt x="1308" y="16548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5" name="object 1504">
              <a:extLst>
                <a:ext uri="{FF2B5EF4-FFF2-40B4-BE49-F238E27FC236}">
                  <a16:creationId xmlns:a16="http://schemas.microsoft.com/office/drawing/2014/main" id="{ECFCA837-EFB0-0535-9A7A-D3738630B96B}"/>
                </a:ext>
              </a:extLst>
            </p:cNvPr>
            <p:cNvSpPr/>
            <p:nvPr/>
          </p:nvSpPr>
          <p:spPr>
            <a:xfrm>
              <a:off x="1035954" y="5163100"/>
              <a:ext cx="917575" cy="5080"/>
            </a:xfrm>
            <a:custGeom>
              <a:avLst/>
              <a:gdLst/>
              <a:ahLst/>
              <a:cxnLst/>
              <a:rect l="l" t="t" r="r" b="b"/>
              <a:pathLst>
                <a:path w="917575" h="5079">
                  <a:moveTo>
                    <a:pt x="0" y="4876"/>
                  </a:moveTo>
                  <a:lnTo>
                    <a:pt x="917041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505">
              <a:extLst>
                <a:ext uri="{FF2B5EF4-FFF2-40B4-BE49-F238E27FC236}">
                  <a16:creationId xmlns:a16="http://schemas.microsoft.com/office/drawing/2014/main" id="{DCFD78F2-292A-4862-F016-17B633681817}"/>
                </a:ext>
              </a:extLst>
            </p:cNvPr>
            <p:cNvSpPr/>
            <p:nvPr/>
          </p:nvSpPr>
          <p:spPr>
            <a:xfrm>
              <a:off x="1037634" y="5013436"/>
              <a:ext cx="1270" cy="154940"/>
            </a:xfrm>
            <a:custGeom>
              <a:avLst/>
              <a:gdLst/>
              <a:ahLst/>
              <a:cxnLst/>
              <a:rect l="l" t="t" r="r" b="b"/>
              <a:pathLst>
                <a:path w="1269" h="154939">
                  <a:moveTo>
                    <a:pt x="0" y="0"/>
                  </a:moveTo>
                  <a:lnTo>
                    <a:pt x="1219" y="15452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506">
              <a:extLst>
                <a:ext uri="{FF2B5EF4-FFF2-40B4-BE49-F238E27FC236}">
                  <a16:creationId xmlns:a16="http://schemas.microsoft.com/office/drawing/2014/main" id="{5CFC4F72-A85D-2CA6-A833-AAF32279E409}"/>
                </a:ext>
              </a:extLst>
            </p:cNvPr>
            <p:cNvSpPr/>
            <p:nvPr/>
          </p:nvSpPr>
          <p:spPr>
            <a:xfrm>
              <a:off x="1031488" y="5002709"/>
              <a:ext cx="12700" cy="15240"/>
            </a:xfrm>
            <a:custGeom>
              <a:avLst/>
              <a:gdLst/>
              <a:ahLst/>
              <a:cxnLst/>
              <a:rect l="l" t="t" r="r" b="b"/>
              <a:pathLst>
                <a:path w="12700" h="15239">
                  <a:moveTo>
                    <a:pt x="6057" y="0"/>
                  </a:moveTo>
                  <a:lnTo>
                    <a:pt x="0" y="15163"/>
                  </a:lnTo>
                  <a:lnTo>
                    <a:pt x="6146" y="11531"/>
                  </a:lnTo>
                  <a:lnTo>
                    <a:pt x="12357" y="15074"/>
                  </a:lnTo>
                  <a:lnTo>
                    <a:pt x="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8" name="object 1507">
            <a:extLst>
              <a:ext uri="{FF2B5EF4-FFF2-40B4-BE49-F238E27FC236}">
                <a16:creationId xmlns:a16="http://schemas.microsoft.com/office/drawing/2014/main" id="{5378E5BD-50DC-E913-FD88-8C2319360591}"/>
              </a:ext>
            </a:extLst>
          </p:cNvPr>
          <p:cNvSpPr txBox="1"/>
          <p:nvPr/>
        </p:nvSpPr>
        <p:spPr>
          <a:xfrm>
            <a:off x="3448504" y="4607685"/>
            <a:ext cx="236220" cy="4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" spc="20" dirty="0">
                <a:latin typeface="Lucida Sans"/>
                <a:cs typeface="Lucida Sans"/>
              </a:rPr>
              <a:t>Recycling</a:t>
            </a:r>
            <a:r>
              <a:rPr sz="150" spc="-5" dirty="0">
                <a:latin typeface="Lucida Sans"/>
                <a:cs typeface="Lucida Sans"/>
              </a:rPr>
              <a:t> </a:t>
            </a:r>
            <a:r>
              <a:rPr sz="150" spc="10" dirty="0">
                <a:latin typeface="Lucida Sans"/>
                <a:cs typeface="Lucida Sans"/>
              </a:rPr>
              <a:t>(3</a:t>
            </a:r>
            <a:r>
              <a:rPr sz="150" dirty="0">
                <a:latin typeface="Lucida Sans"/>
                <a:cs typeface="Lucida Sans"/>
              </a:rPr>
              <a:t> </a:t>
            </a:r>
            <a:r>
              <a:rPr sz="150" spc="-10" dirty="0">
                <a:latin typeface="Lucida Sans"/>
                <a:cs typeface="Lucida Sans"/>
              </a:rPr>
              <a:t>times)</a:t>
            </a:r>
            <a:endParaRPr sz="150">
              <a:latin typeface="Lucida Sans"/>
              <a:cs typeface="Lucida Sans"/>
            </a:endParaRPr>
          </a:p>
        </p:txBody>
      </p:sp>
      <p:grpSp>
        <p:nvGrpSpPr>
          <p:cNvPr id="1509" name="object 1508">
            <a:extLst>
              <a:ext uri="{FF2B5EF4-FFF2-40B4-BE49-F238E27FC236}">
                <a16:creationId xmlns:a16="http://schemas.microsoft.com/office/drawing/2014/main" id="{A8FB4349-B85B-81FC-43D9-658A039638D0}"/>
              </a:ext>
            </a:extLst>
          </p:cNvPr>
          <p:cNvGrpSpPr/>
          <p:nvPr/>
        </p:nvGrpSpPr>
        <p:grpSpPr>
          <a:xfrm>
            <a:off x="3645065" y="4347966"/>
            <a:ext cx="243840" cy="257175"/>
            <a:chOff x="1508967" y="4865126"/>
            <a:chExt cx="243840" cy="257175"/>
          </a:xfrm>
        </p:grpSpPr>
        <p:sp>
          <p:nvSpPr>
            <p:cNvPr id="1510" name="object 1509">
              <a:extLst>
                <a:ext uri="{FF2B5EF4-FFF2-40B4-BE49-F238E27FC236}">
                  <a16:creationId xmlns:a16="http://schemas.microsoft.com/office/drawing/2014/main" id="{8DE5A1FD-7714-74D6-37CA-DB9549DAEAF3}"/>
                </a:ext>
              </a:extLst>
            </p:cNvPr>
            <p:cNvSpPr/>
            <p:nvPr/>
          </p:nvSpPr>
          <p:spPr>
            <a:xfrm>
              <a:off x="1513240" y="4949665"/>
              <a:ext cx="0" cy="121285"/>
            </a:xfrm>
            <a:custGeom>
              <a:avLst/>
              <a:gdLst/>
              <a:ahLst/>
              <a:cxnLst/>
              <a:rect l="l" t="t" r="r" b="b"/>
              <a:pathLst>
                <a:path h="121285">
                  <a:moveTo>
                    <a:pt x="0" y="121272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1" name="object 1510">
              <a:extLst>
                <a:ext uri="{FF2B5EF4-FFF2-40B4-BE49-F238E27FC236}">
                  <a16:creationId xmlns:a16="http://schemas.microsoft.com/office/drawing/2014/main" id="{E7FFAA7C-D270-5BEA-09B6-432A527FCB35}"/>
                </a:ext>
              </a:extLst>
            </p:cNvPr>
            <p:cNvSpPr/>
            <p:nvPr/>
          </p:nvSpPr>
          <p:spPr>
            <a:xfrm>
              <a:off x="1730997" y="487140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4">
                  <a:moveTo>
                    <a:pt x="0" y="0"/>
                  </a:moveTo>
                  <a:lnTo>
                    <a:pt x="0" y="65379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2" name="object 1511">
              <a:extLst>
                <a:ext uri="{FF2B5EF4-FFF2-40B4-BE49-F238E27FC236}">
                  <a16:creationId xmlns:a16="http://schemas.microsoft.com/office/drawing/2014/main" id="{95D66D95-E89B-DC9C-4B18-D060A513CFAD}"/>
                </a:ext>
              </a:extLst>
            </p:cNvPr>
            <p:cNvSpPr/>
            <p:nvPr/>
          </p:nvSpPr>
          <p:spPr>
            <a:xfrm>
              <a:off x="1571656" y="4869854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5">
                  <a:moveTo>
                    <a:pt x="0" y="0"/>
                  </a:moveTo>
                  <a:lnTo>
                    <a:pt x="159105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3" name="object 1512">
              <a:extLst>
                <a:ext uri="{FF2B5EF4-FFF2-40B4-BE49-F238E27FC236}">
                  <a16:creationId xmlns:a16="http://schemas.microsoft.com/office/drawing/2014/main" id="{89B1525E-30FF-5327-A5F2-61EF73B22530}"/>
                </a:ext>
              </a:extLst>
            </p:cNvPr>
            <p:cNvSpPr/>
            <p:nvPr/>
          </p:nvSpPr>
          <p:spPr>
            <a:xfrm>
              <a:off x="1525295" y="4934157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65379"/>
                  </a:moveTo>
                  <a:lnTo>
                    <a:pt x="0" y="65379"/>
                  </a:lnTo>
                  <a:lnTo>
                    <a:pt x="0" y="0"/>
                  </a:lnTo>
                  <a:lnTo>
                    <a:pt x="158648" y="0"/>
                  </a:lnTo>
                  <a:lnTo>
                    <a:pt x="158648" y="65379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513">
              <a:extLst>
                <a:ext uri="{FF2B5EF4-FFF2-40B4-BE49-F238E27FC236}">
                  <a16:creationId xmlns:a16="http://schemas.microsoft.com/office/drawing/2014/main" id="{4DD4479A-8034-6E84-9291-8CAEEA25106F}"/>
                </a:ext>
              </a:extLst>
            </p:cNvPr>
            <p:cNvSpPr/>
            <p:nvPr/>
          </p:nvSpPr>
          <p:spPr>
            <a:xfrm>
              <a:off x="1523384" y="4869595"/>
              <a:ext cx="207645" cy="66675"/>
            </a:xfrm>
            <a:custGeom>
              <a:avLst/>
              <a:gdLst/>
              <a:ahLst/>
              <a:cxnLst/>
              <a:rect l="l" t="t" r="r" b="b"/>
              <a:pathLst>
                <a:path w="207644" h="66675">
                  <a:moveTo>
                    <a:pt x="206374" y="1219"/>
                  </a:moveTo>
                  <a:lnTo>
                    <a:pt x="47612" y="1219"/>
                  </a:lnTo>
                  <a:lnTo>
                    <a:pt x="228" y="64185"/>
                  </a:lnTo>
                  <a:lnTo>
                    <a:pt x="0" y="66103"/>
                  </a:lnTo>
                  <a:lnTo>
                    <a:pt x="159105" y="66103"/>
                  </a:lnTo>
                  <a:lnTo>
                    <a:pt x="158813" y="65519"/>
                  </a:lnTo>
                  <a:lnTo>
                    <a:pt x="207111" y="1320"/>
                  </a:lnTo>
                  <a:lnTo>
                    <a:pt x="206374" y="1219"/>
                  </a:lnTo>
                  <a:close/>
                </a:path>
                <a:path w="207644" h="66675">
                  <a:moveTo>
                    <a:pt x="48539" y="0"/>
                  </a:moveTo>
                  <a:lnTo>
                    <a:pt x="47269" y="1219"/>
                  </a:lnTo>
                  <a:lnTo>
                    <a:pt x="47612" y="1219"/>
                  </a:lnTo>
                  <a:lnTo>
                    <a:pt x="4853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5" name="object 1514">
              <a:extLst>
                <a:ext uri="{FF2B5EF4-FFF2-40B4-BE49-F238E27FC236}">
                  <a16:creationId xmlns:a16="http://schemas.microsoft.com/office/drawing/2014/main" id="{54103E7F-97F8-42F9-E99E-C2ADD1561498}"/>
                </a:ext>
              </a:extLst>
            </p:cNvPr>
            <p:cNvSpPr/>
            <p:nvPr/>
          </p:nvSpPr>
          <p:spPr>
            <a:xfrm>
              <a:off x="1523392" y="4869586"/>
              <a:ext cx="207645" cy="66675"/>
            </a:xfrm>
            <a:custGeom>
              <a:avLst/>
              <a:gdLst/>
              <a:ahLst/>
              <a:cxnLst/>
              <a:rect l="l" t="t" r="r" b="b"/>
              <a:pathLst>
                <a:path w="207644" h="66675">
                  <a:moveTo>
                    <a:pt x="47256" y="1231"/>
                  </a:moveTo>
                  <a:lnTo>
                    <a:pt x="206362" y="1231"/>
                  </a:lnTo>
                  <a:lnTo>
                    <a:pt x="207098" y="1333"/>
                  </a:lnTo>
                  <a:lnTo>
                    <a:pt x="158800" y="65532"/>
                  </a:lnTo>
                  <a:lnTo>
                    <a:pt x="159105" y="66116"/>
                  </a:lnTo>
                  <a:lnTo>
                    <a:pt x="0" y="66116"/>
                  </a:lnTo>
                  <a:lnTo>
                    <a:pt x="215" y="64198"/>
                  </a:lnTo>
                  <a:lnTo>
                    <a:pt x="48526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6" name="object 1515">
              <a:extLst>
                <a:ext uri="{FF2B5EF4-FFF2-40B4-BE49-F238E27FC236}">
                  <a16:creationId xmlns:a16="http://schemas.microsoft.com/office/drawing/2014/main" id="{FBC04D73-8752-33F8-5721-3475D8AB5463}"/>
                </a:ext>
              </a:extLst>
            </p:cNvPr>
            <p:cNvSpPr/>
            <p:nvPr/>
          </p:nvSpPr>
          <p:spPr>
            <a:xfrm>
              <a:off x="1524622" y="4934636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0"/>
                  </a:moveTo>
                  <a:lnTo>
                    <a:pt x="0" y="0"/>
                  </a:lnTo>
                  <a:lnTo>
                    <a:pt x="0" y="65379"/>
                  </a:lnTo>
                  <a:lnTo>
                    <a:pt x="158648" y="65379"/>
                  </a:lnTo>
                  <a:lnTo>
                    <a:pt x="158648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7" name="object 1516">
              <a:extLst>
                <a:ext uri="{FF2B5EF4-FFF2-40B4-BE49-F238E27FC236}">
                  <a16:creationId xmlns:a16="http://schemas.microsoft.com/office/drawing/2014/main" id="{81421B07-9A25-4EAB-BE57-CA29EB556D4F}"/>
                </a:ext>
              </a:extLst>
            </p:cNvPr>
            <p:cNvSpPr/>
            <p:nvPr/>
          </p:nvSpPr>
          <p:spPr>
            <a:xfrm>
              <a:off x="1524622" y="4934639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65379"/>
                  </a:moveTo>
                  <a:lnTo>
                    <a:pt x="0" y="65379"/>
                  </a:lnTo>
                  <a:lnTo>
                    <a:pt x="0" y="0"/>
                  </a:lnTo>
                  <a:lnTo>
                    <a:pt x="158648" y="0"/>
                  </a:lnTo>
                  <a:lnTo>
                    <a:pt x="158648" y="65379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8" name="object 1517">
              <a:extLst>
                <a:ext uri="{FF2B5EF4-FFF2-40B4-BE49-F238E27FC236}">
                  <a16:creationId xmlns:a16="http://schemas.microsoft.com/office/drawing/2014/main" id="{46FA7FA2-9DEE-EC12-4A43-AC772C2AAB82}"/>
                </a:ext>
              </a:extLst>
            </p:cNvPr>
            <p:cNvSpPr/>
            <p:nvPr/>
          </p:nvSpPr>
          <p:spPr>
            <a:xfrm>
              <a:off x="1684050" y="4871879"/>
              <a:ext cx="47625" cy="128905"/>
            </a:xfrm>
            <a:custGeom>
              <a:avLst/>
              <a:gdLst/>
              <a:ahLst/>
              <a:cxnLst/>
              <a:rect l="l" t="t" r="r" b="b"/>
              <a:pathLst>
                <a:path w="47625" h="128904">
                  <a:moveTo>
                    <a:pt x="47269" y="0"/>
                  </a:moveTo>
                  <a:lnTo>
                    <a:pt x="0" y="63080"/>
                  </a:lnTo>
                  <a:lnTo>
                    <a:pt x="0" y="128460"/>
                  </a:lnTo>
                  <a:lnTo>
                    <a:pt x="47269" y="65379"/>
                  </a:lnTo>
                  <a:lnTo>
                    <a:pt x="4726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9" name="object 1518">
              <a:extLst>
                <a:ext uri="{FF2B5EF4-FFF2-40B4-BE49-F238E27FC236}">
                  <a16:creationId xmlns:a16="http://schemas.microsoft.com/office/drawing/2014/main" id="{F0FB9C35-C8BA-43EF-F588-C808858CFCB4}"/>
                </a:ext>
              </a:extLst>
            </p:cNvPr>
            <p:cNvSpPr/>
            <p:nvPr/>
          </p:nvSpPr>
          <p:spPr>
            <a:xfrm>
              <a:off x="1684045" y="4871881"/>
              <a:ext cx="47625" cy="128905"/>
            </a:xfrm>
            <a:custGeom>
              <a:avLst/>
              <a:gdLst/>
              <a:ahLst/>
              <a:cxnLst/>
              <a:rect l="l" t="t" r="r" b="b"/>
              <a:pathLst>
                <a:path w="47625" h="128904">
                  <a:moveTo>
                    <a:pt x="47282" y="0"/>
                  </a:moveTo>
                  <a:lnTo>
                    <a:pt x="47282" y="65379"/>
                  </a:lnTo>
                  <a:lnTo>
                    <a:pt x="0" y="128460"/>
                  </a:lnTo>
                  <a:lnTo>
                    <a:pt x="0" y="63080"/>
                  </a:lnTo>
                  <a:lnTo>
                    <a:pt x="47282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0" name="object 1519">
              <a:extLst>
                <a:ext uri="{FF2B5EF4-FFF2-40B4-BE49-F238E27FC236}">
                  <a16:creationId xmlns:a16="http://schemas.microsoft.com/office/drawing/2014/main" id="{E9CD9314-E5E6-0380-D1C6-B1C6726A5587}"/>
                </a:ext>
              </a:extLst>
            </p:cNvPr>
            <p:cNvSpPr/>
            <p:nvPr/>
          </p:nvSpPr>
          <p:spPr>
            <a:xfrm>
              <a:off x="1683946" y="4868998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1" name="object 1520">
              <a:extLst>
                <a:ext uri="{FF2B5EF4-FFF2-40B4-BE49-F238E27FC236}">
                  <a16:creationId xmlns:a16="http://schemas.microsoft.com/office/drawing/2014/main" id="{5E4EA70B-4206-5814-B891-26D863E47CB4}"/>
                </a:ext>
              </a:extLst>
            </p:cNvPr>
            <p:cNvSpPr/>
            <p:nvPr/>
          </p:nvSpPr>
          <p:spPr>
            <a:xfrm>
              <a:off x="1525363" y="4867666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2" name="object 1521">
              <a:extLst>
                <a:ext uri="{FF2B5EF4-FFF2-40B4-BE49-F238E27FC236}">
                  <a16:creationId xmlns:a16="http://schemas.microsoft.com/office/drawing/2014/main" id="{80B727A6-86DC-3461-773A-F1F22C389D6D}"/>
                </a:ext>
              </a:extLst>
            </p:cNvPr>
            <p:cNvSpPr/>
            <p:nvPr/>
          </p:nvSpPr>
          <p:spPr>
            <a:xfrm>
              <a:off x="1525139" y="4934745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5">
                  <a:moveTo>
                    <a:pt x="0" y="0"/>
                  </a:moveTo>
                  <a:lnTo>
                    <a:pt x="159105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3" name="object 1522">
              <a:extLst>
                <a:ext uri="{FF2B5EF4-FFF2-40B4-BE49-F238E27FC236}">
                  <a16:creationId xmlns:a16="http://schemas.microsoft.com/office/drawing/2014/main" id="{493ED7D9-728F-9E8D-8D49-2068A6562E58}"/>
                </a:ext>
              </a:extLst>
            </p:cNvPr>
            <p:cNvSpPr/>
            <p:nvPr/>
          </p:nvSpPr>
          <p:spPr>
            <a:xfrm>
              <a:off x="1683538" y="4938611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4" name="object 1523">
              <a:extLst>
                <a:ext uri="{FF2B5EF4-FFF2-40B4-BE49-F238E27FC236}">
                  <a16:creationId xmlns:a16="http://schemas.microsoft.com/office/drawing/2014/main" id="{8CF61C6B-7F64-DCCC-B6A7-A877E0677CED}"/>
                </a:ext>
              </a:extLst>
            </p:cNvPr>
            <p:cNvSpPr/>
            <p:nvPr/>
          </p:nvSpPr>
          <p:spPr>
            <a:xfrm>
              <a:off x="1527975" y="5034661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4" h="85089">
                  <a:moveTo>
                    <a:pt x="164464" y="0"/>
                  </a:moveTo>
                  <a:lnTo>
                    <a:pt x="0" y="0"/>
                  </a:lnTo>
                  <a:lnTo>
                    <a:pt x="0" y="84848"/>
                  </a:lnTo>
                  <a:lnTo>
                    <a:pt x="164464" y="84848"/>
                  </a:lnTo>
                  <a:lnTo>
                    <a:pt x="164464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5" name="object 1524">
              <a:extLst>
                <a:ext uri="{FF2B5EF4-FFF2-40B4-BE49-F238E27FC236}">
                  <a16:creationId xmlns:a16="http://schemas.microsoft.com/office/drawing/2014/main" id="{0CB1B94A-C94B-FF37-0722-C30F69F3E476}"/>
                </a:ext>
              </a:extLst>
            </p:cNvPr>
            <p:cNvSpPr/>
            <p:nvPr/>
          </p:nvSpPr>
          <p:spPr>
            <a:xfrm>
              <a:off x="1527975" y="5034665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4" h="85089">
                  <a:moveTo>
                    <a:pt x="164464" y="84848"/>
                  </a:moveTo>
                  <a:lnTo>
                    <a:pt x="0" y="84848"/>
                  </a:lnTo>
                  <a:lnTo>
                    <a:pt x="0" y="0"/>
                  </a:lnTo>
                  <a:lnTo>
                    <a:pt x="164464" y="0"/>
                  </a:lnTo>
                  <a:lnTo>
                    <a:pt x="164464" y="84848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6" name="object 1525">
              <a:extLst>
                <a:ext uri="{FF2B5EF4-FFF2-40B4-BE49-F238E27FC236}">
                  <a16:creationId xmlns:a16="http://schemas.microsoft.com/office/drawing/2014/main" id="{6408C41E-730E-ADC0-EE23-BC4F7BCE71AD}"/>
                </a:ext>
              </a:extLst>
            </p:cNvPr>
            <p:cNvSpPr/>
            <p:nvPr/>
          </p:nvSpPr>
          <p:spPr>
            <a:xfrm>
              <a:off x="1513265" y="5069030"/>
              <a:ext cx="12700" cy="635"/>
            </a:xfrm>
            <a:custGeom>
              <a:avLst/>
              <a:gdLst/>
              <a:ahLst/>
              <a:cxnLst/>
              <a:rect l="l" t="t" r="r" b="b"/>
              <a:pathLst>
                <a:path w="12700" h="635">
                  <a:moveTo>
                    <a:pt x="12153" y="431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7" name="object 1526">
              <a:extLst>
                <a:ext uri="{FF2B5EF4-FFF2-40B4-BE49-F238E27FC236}">
                  <a16:creationId xmlns:a16="http://schemas.microsoft.com/office/drawing/2014/main" id="{C6192E3E-71AC-80B6-5329-0E0ED6CCF130}"/>
                </a:ext>
              </a:extLst>
            </p:cNvPr>
            <p:cNvSpPr/>
            <p:nvPr/>
          </p:nvSpPr>
          <p:spPr>
            <a:xfrm>
              <a:off x="1511507" y="4950639"/>
              <a:ext cx="16510" cy="635"/>
            </a:xfrm>
            <a:custGeom>
              <a:avLst/>
              <a:gdLst/>
              <a:ahLst/>
              <a:cxnLst/>
              <a:rect l="l" t="t" r="r" b="b"/>
              <a:pathLst>
                <a:path w="16509" h="635">
                  <a:moveTo>
                    <a:pt x="16471" y="177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8" name="object 1527">
              <a:extLst>
                <a:ext uri="{FF2B5EF4-FFF2-40B4-BE49-F238E27FC236}">
                  <a16:creationId xmlns:a16="http://schemas.microsoft.com/office/drawing/2014/main" id="{368AA850-C188-C576-D6DC-569B69E6A4C3}"/>
                </a:ext>
              </a:extLst>
            </p:cNvPr>
            <p:cNvSpPr/>
            <p:nvPr/>
          </p:nvSpPr>
          <p:spPr>
            <a:xfrm>
              <a:off x="1748478" y="4949764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510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9" name="object 1528">
              <a:extLst>
                <a:ext uri="{FF2B5EF4-FFF2-40B4-BE49-F238E27FC236}">
                  <a16:creationId xmlns:a16="http://schemas.microsoft.com/office/drawing/2014/main" id="{E8E0A98D-ADED-D99C-387F-05546C984078}"/>
                </a:ext>
              </a:extLst>
            </p:cNvPr>
            <p:cNvSpPr/>
            <p:nvPr/>
          </p:nvSpPr>
          <p:spPr>
            <a:xfrm>
              <a:off x="1694207" y="5069987"/>
              <a:ext cx="54610" cy="1270"/>
            </a:xfrm>
            <a:custGeom>
              <a:avLst/>
              <a:gdLst/>
              <a:ahLst/>
              <a:cxnLst/>
              <a:rect l="l" t="t" r="r" b="b"/>
              <a:pathLst>
                <a:path w="54610" h="1270">
                  <a:moveTo>
                    <a:pt x="0" y="762"/>
                  </a:moveTo>
                  <a:lnTo>
                    <a:pt x="54267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0" name="object 1529">
              <a:extLst>
                <a:ext uri="{FF2B5EF4-FFF2-40B4-BE49-F238E27FC236}">
                  <a16:creationId xmlns:a16="http://schemas.microsoft.com/office/drawing/2014/main" id="{9AAA5846-3DF6-48B8-94FF-C8BE4C9BCF94}"/>
                </a:ext>
              </a:extLst>
            </p:cNvPr>
            <p:cNvSpPr/>
            <p:nvPr/>
          </p:nvSpPr>
          <p:spPr>
            <a:xfrm>
              <a:off x="1713699" y="4949561"/>
              <a:ext cx="36195" cy="635"/>
            </a:xfrm>
            <a:custGeom>
              <a:avLst/>
              <a:gdLst/>
              <a:ahLst/>
              <a:cxnLst/>
              <a:rect l="l" t="t" r="r" b="b"/>
              <a:pathLst>
                <a:path w="36194" h="635">
                  <a:moveTo>
                    <a:pt x="0" y="393"/>
                  </a:moveTo>
                  <a:lnTo>
                    <a:pt x="36131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1" name="object 1530">
            <a:extLst>
              <a:ext uri="{FF2B5EF4-FFF2-40B4-BE49-F238E27FC236}">
                <a16:creationId xmlns:a16="http://schemas.microsoft.com/office/drawing/2014/main" id="{6A5DB3B5-D144-6B8A-B21D-9B6D72F3D067}"/>
              </a:ext>
            </a:extLst>
          </p:cNvPr>
          <p:cNvSpPr txBox="1"/>
          <p:nvPr/>
        </p:nvSpPr>
        <p:spPr>
          <a:xfrm>
            <a:off x="3653911" y="4411599"/>
            <a:ext cx="170815" cy="6413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 marL="12700" marR="5080" indent="53340">
              <a:lnSpc>
                <a:spcPct val="113999"/>
              </a:lnSpc>
            </a:pPr>
            <a:r>
              <a:rPr sz="100" spc="-20" dirty="0">
                <a:latin typeface="Lucida Sans"/>
                <a:cs typeface="Lucida Sans"/>
              </a:rPr>
              <a:t>Pair</a:t>
            </a:r>
            <a:r>
              <a:rPr sz="100" spc="500" dirty="0">
                <a:latin typeface="Lucida Sans"/>
                <a:cs typeface="Lucida Sans"/>
              </a:rPr>
              <a:t> </a:t>
            </a:r>
            <a:r>
              <a:rPr sz="100" spc="-10" dirty="0">
                <a:latin typeface="Lucida Sans"/>
                <a:cs typeface="Lucida Sans"/>
              </a:rPr>
              <a:t>representation</a:t>
            </a:r>
            <a:endParaRPr sz="100">
              <a:latin typeface="Lucida Sans"/>
              <a:cs typeface="Lucida Sans"/>
            </a:endParaRPr>
          </a:p>
        </p:txBody>
      </p:sp>
      <p:sp>
        <p:nvSpPr>
          <p:cNvPr id="1532" name="object 1531">
            <a:extLst>
              <a:ext uri="{FF2B5EF4-FFF2-40B4-BE49-F238E27FC236}">
                <a16:creationId xmlns:a16="http://schemas.microsoft.com/office/drawing/2014/main" id="{5E28F971-F3BC-2D52-EEDC-8A44BD02F20A}"/>
              </a:ext>
            </a:extLst>
          </p:cNvPr>
          <p:cNvSpPr txBox="1"/>
          <p:nvPr/>
        </p:nvSpPr>
        <p:spPr>
          <a:xfrm>
            <a:off x="3712575" y="4524022"/>
            <a:ext cx="70485" cy="4635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-25" dirty="0">
                <a:latin typeface="Lucida Sans"/>
                <a:cs typeface="Lucida Sans"/>
              </a:rPr>
              <a:t>MSA</a:t>
            </a:r>
            <a:endParaRPr sz="100">
              <a:latin typeface="Lucida Sans"/>
              <a:cs typeface="Lucida Sans"/>
            </a:endParaRPr>
          </a:p>
        </p:txBody>
      </p:sp>
      <p:sp>
        <p:nvSpPr>
          <p:cNvPr id="1533" name="object 1532">
            <a:extLst>
              <a:ext uri="{FF2B5EF4-FFF2-40B4-BE49-F238E27FC236}">
                <a16:creationId xmlns:a16="http://schemas.microsoft.com/office/drawing/2014/main" id="{1F809E56-4EA0-67F9-1AB3-DDACB7907C62}"/>
              </a:ext>
            </a:extLst>
          </p:cNvPr>
          <p:cNvSpPr txBox="1"/>
          <p:nvPr/>
        </p:nvSpPr>
        <p:spPr>
          <a:xfrm>
            <a:off x="3435981" y="4547621"/>
            <a:ext cx="422909" cy="4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" dirty="0">
                <a:latin typeface="Lucida Sans"/>
                <a:cs typeface="Lucida Sans"/>
              </a:rPr>
              <a:t>AlphaFold2</a:t>
            </a:r>
            <a:r>
              <a:rPr sz="150" spc="395" dirty="0">
                <a:latin typeface="Lucida Sans"/>
                <a:cs typeface="Lucida Sans"/>
              </a:rPr>
              <a:t>  </a:t>
            </a:r>
            <a:r>
              <a:rPr sz="150" spc="-15" baseline="27777" dirty="0">
                <a:latin typeface="Lucida Sans"/>
                <a:cs typeface="Lucida Sans"/>
              </a:rPr>
              <a:t>representation</a:t>
            </a:r>
            <a:endParaRPr sz="150" baseline="27777">
              <a:latin typeface="Lucida Sans"/>
              <a:cs typeface="Lucida Sans"/>
            </a:endParaRPr>
          </a:p>
        </p:txBody>
      </p:sp>
      <p:grpSp>
        <p:nvGrpSpPr>
          <p:cNvPr id="1534" name="object 1533">
            <a:extLst>
              <a:ext uri="{FF2B5EF4-FFF2-40B4-BE49-F238E27FC236}">
                <a16:creationId xmlns:a16="http://schemas.microsoft.com/office/drawing/2014/main" id="{D79D7711-91D8-C630-CE33-C3B55338D560}"/>
              </a:ext>
            </a:extLst>
          </p:cNvPr>
          <p:cNvGrpSpPr/>
          <p:nvPr/>
        </p:nvGrpSpPr>
        <p:grpSpPr>
          <a:xfrm>
            <a:off x="3203317" y="4467056"/>
            <a:ext cx="1404620" cy="138430"/>
            <a:chOff x="1067219" y="4984216"/>
            <a:chExt cx="1404620" cy="138430"/>
          </a:xfrm>
        </p:grpSpPr>
        <p:sp>
          <p:nvSpPr>
            <p:cNvPr id="1535" name="object 1534">
              <a:extLst>
                <a:ext uri="{FF2B5EF4-FFF2-40B4-BE49-F238E27FC236}">
                  <a16:creationId xmlns:a16="http://schemas.microsoft.com/office/drawing/2014/main" id="{C1CD5449-4BEB-3488-BE69-AF0CE7D021D3}"/>
                </a:ext>
              </a:extLst>
            </p:cNvPr>
            <p:cNvSpPr/>
            <p:nvPr/>
          </p:nvSpPr>
          <p:spPr>
            <a:xfrm>
              <a:off x="1069759" y="5034918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5" h="85089">
                  <a:moveTo>
                    <a:pt x="164464" y="84848"/>
                  </a:moveTo>
                  <a:lnTo>
                    <a:pt x="0" y="84848"/>
                  </a:lnTo>
                  <a:lnTo>
                    <a:pt x="0" y="0"/>
                  </a:lnTo>
                  <a:lnTo>
                    <a:pt x="164464" y="0"/>
                  </a:lnTo>
                  <a:lnTo>
                    <a:pt x="164464" y="84848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6" name="object 1535">
              <a:extLst>
                <a:ext uri="{FF2B5EF4-FFF2-40B4-BE49-F238E27FC236}">
                  <a16:creationId xmlns:a16="http://schemas.microsoft.com/office/drawing/2014/main" id="{1F0B3E4F-BA97-778A-1869-788E2550F7D2}"/>
                </a:ext>
              </a:extLst>
            </p:cNvPr>
            <p:cNvSpPr/>
            <p:nvPr/>
          </p:nvSpPr>
          <p:spPr>
            <a:xfrm>
              <a:off x="1527136" y="5034665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4" h="85089">
                  <a:moveTo>
                    <a:pt x="164464" y="84848"/>
                  </a:moveTo>
                  <a:lnTo>
                    <a:pt x="0" y="84848"/>
                  </a:lnTo>
                  <a:lnTo>
                    <a:pt x="0" y="0"/>
                  </a:lnTo>
                  <a:lnTo>
                    <a:pt x="164464" y="0"/>
                  </a:lnTo>
                  <a:lnTo>
                    <a:pt x="164464" y="84848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7" name="object 1536">
              <a:extLst>
                <a:ext uri="{FF2B5EF4-FFF2-40B4-BE49-F238E27FC236}">
                  <a16:creationId xmlns:a16="http://schemas.microsoft.com/office/drawing/2014/main" id="{BDB0DE38-EA43-923B-A36B-E60D4628345A}"/>
                </a:ext>
              </a:extLst>
            </p:cNvPr>
            <p:cNvSpPr/>
            <p:nvPr/>
          </p:nvSpPr>
          <p:spPr>
            <a:xfrm>
              <a:off x="1937748" y="4993487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60">
                  <a:moveTo>
                    <a:pt x="0" y="0"/>
                  </a:moveTo>
                  <a:lnTo>
                    <a:pt x="517740" y="0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8" name="object 1537">
              <a:extLst>
                <a:ext uri="{FF2B5EF4-FFF2-40B4-BE49-F238E27FC236}">
                  <a16:creationId xmlns:a16="http://schemas.microsoft.com/office/drawing/2014/main" id="{2DAC8CE8-D8C4-6FC2-A8DF-34AF2074B73D}"/>
                </a:ext>
              </a:extLst>
            </p:cNvPr>
            <p:cNvSpPr/>
            <p:nvPr/>
          </p:nvSpPr>
          <p:spPr>
            <a:xfrm>
              <a:off x="2448905" y="4984216"/>
              <a:ext cx="22860" cy="19050"/>
            </a:xfrm>
            <a:custGeom>
              <a:avLst/>
              <a:gdLst/>
              <a:ahLst/>
              <a:cxnLst/>
              <a:rect l="l" t="t" r="r" b="b"/>
              <a:pathLst>
                <a:path w="22860" h="19050">
                  <a:moveTo>
                    <a:pt x="0" y="0"/>
                  </a:moveTo>
                  <a:lnTo>
                    <a:pt x="5384" y="9271"/>
                  </a:lnTo>
                  <a:lnTo>
                    <a:pt x="0" y="18542"/>
                  </a:lnTo>
                  <a:lnTo>
                    <a:pt x="22682" y="9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9" name="object 1538">
            <a:extLst>
              <a:ext uri="{FF2B5EF4-FFF2-40B4-BE49-F238E27FC236}">
                <a16:creationId xmlns:a16="http://schemas.microsoft.com/office/drawing/2014/main" id="{B3DB3E69-CAE1-F13D-CF66-26B9F45FFA1D}"/>
              </a:ext>
            </a:extLst>
          </p:cNvPr>
          <p:cNvSpPr txBox="1"/>
          <p:nvPr/>
        </p:nvSpPr>
        <p:spPr>
          <a:xfrm>
            <a:off x="4157819" y="4408250"/>
            <a:ext cx="377825" cy="60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" spc="30" dirty="0">
                <a:latin typeface="Lucida Sans"/>
                <a:cs typeface="Lucida Sans"/>
              </a:rPr>
              <a:t>Ranking</a:t>
            </a:r>
            <a:r>
              <a:rPr sz="200" spc="45" dirty="0">
                <a:latin typeface="Lucida Sans"/>
                <a:cs typeface="Lucida Sans"/>
              </a:rPr>
              <a:t> </a:t>
            </a:r>
            <a:r>
              <a:rPr sz="200" spc="40" dirty="0">
                <a:latin typeface="Lucida Sans"/>
                <a:cs typeface="Lucida Sans"/>
              </a:rPr>
              <a:t>MSAs</a:t>
            </a:r>
            <a:r>
              <a:rPr sz="200" spc="50" dirty="0">
                <a:latin typeface="Lucida Sans"/>
                <a:cs typeface="Lucida Sans"/>
              </a:rPr>
              <a:t> </a:t>
            </a:r>
            <a:r>
              <a:rPr sz="200" spc="-10" dirty="0">
                <a:latin typeface="Lucida Sans"/>
                <a:cs typeface="Lucida Sans"/>
              </a:rPr>
              <a:t>pLDDT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40" name="object 1539">
            <a:extLst>
              <a:ext uri="{FF2B5EF4-FFF2-40B4-BE49-F238E27FC236}">
                <a16:creationId xmlns:a16="http://schemas.microsoft.com/office/drawing/2014/main" id="{9312630E-0DBC-F7CF-2C81-7B4F4BA5FB26}"/>
              </a:ext>
            </a:extLst>
          </p:cNvPr>
          <p:cNvGrpSpPr/>
          <p:nvPr/>
        </p:nvGrpSpPr>
        <p:grpSpPr>
          <a:xfrm>
            <a:off x="4615176" y="4385234"/>
            <a:ext cx="267970" cy="74295"/>
            <a:chOff x="2479078" y="4902394"/>
            <a:chExt cx="267970" cy="74295"/>
          </a:xfrm>
        </p:grpSpPr>
        <p:sp>
          <p:nvSpPr>
            <p:cNvPr id="1541" name="object 1540">
              <a:extLst>
                <a:ext uri="{FF2B5EF4-FFF2-40B4-BE49-F238E27FC236}">
                  <a16:creationId xmlns:a16="http://schemas.microsoft.com/office/drawing/2014/main" id="{1BACA50F-B58C-90B6-10B7-59C96CBA2F5D}"/>
                </a:ext>
              </a:extLst>
            </p:cNvPr>
            <p:cNvSpPr/>
            <p:nvPr/>
          </p:nvSpPr>
          <p:spPr>
            <a:xfrm>
              <a:off x="2481618" y="4904169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69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69" y="69926"/>
                  </a:lnTo>
                  <a:lnTo>
                    <a:pt x="26236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2" name="object 1541">
              <a:extLst>
                <a:ext uri="{FF2B5EF4-FFF2-40B4-BE49-F238E27FC236}">
                  <a16:creationId xmlns:a16="http://schemas.microsoft.com/office/drawing/2014/main" id="{82734C6B-4FEF-950D-C4F4-8C53FD1F069D}"/>
                </a:ext>
              </a:extLst>
            </p:cNvPr>
            <p:cNvSpPr/>
            <p:nvPr/>
          </p:nvSpPr>
          <p:spPr>
            <a:xfrm>
              <a:off x="2481618" y="4904934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3" name="object 1542">
            <a:extLst>
              <a:ext uri="{FF2B5EF4-FFF2-40B4-BE49-F238E27FC236}">
                <a16:creationId xmlns:a16="http://schemas.microsoft.com/office/drawing/2014/main" id="{6B5D6F06-2BD3-8867-05EB-3453BD4A5D6B}"/>
              </a:ext>
            </a:extLst>
          </p:cNvPr>
          <p:cNvSpPr txBox="1"/>
          <p:nvPr/>
        </p:nvSpPr>
        <p:spPr>
          <a:xfrm>
            <a:off x="4675269" y="4374832"/>
            <a:ext cx="147320" cy="60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544" name="object 1543">
            <a:extLst>
              <a:ext uri="{FF2B5EF4-FFF2-40B4-BE49-F238E27FC236}">
                <a16:creationId xmlns:a16="http://schemas.microsoft.com/office/drawing/2014/main" id="{1833329F-AB7D-FB07-2241-9393C622CA88}"/>
              </a:ext>
            </a:extLst>
          </p:cNvPr>
          <p:cNvSpPr txBox="1"/>
          <p:nvPr/>
        </p:nvSpPr>
        <p:spPr>
          <a:xfrm>
            <a:off x="4683764" y="4409588"/>
            <a:ext cx="130810" cy="60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2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45" name="object 1544">
            <a:extLst>
              <a:ext uri="{FF2B5EF4-FFF2-40B4-BE49-F238E27FC236}">
                <a16:creationId xmlns:a16="http://schemas.microsoft.com/office/drawing/2014/main" id="{30AAA1DE-0BFA-A346-A158-9996B9528A14}"/>
              </a:ext>
            </a:extLst>
          </p:cNvPr>
          <p:cNvGrpSpPr/>
          <p:nvPr/>
        </p:nvGrpSpPr>
        <p:grpSpPr>
          <a:xfrm>
            <a:off x="4615176" y="4468394"/>
            <a:ext cx="267970" cy="74295"/>
            <a:chOff x="2479078" y="4985554"/>
            <a:chExt cx="267970" cy="74295"/>
          </a:xfrm>
        </p:grpSpPr>
        <p:sp>
          <p:nvSpPr>
            <p:cNvPr id="1546" name="object 1545">
              <a:extLst>
                <a:ext uri="{FF2B5EF4-FFF2-40B4-BE49-F238E27FC236}">
                  <a16:creationId xmlns:a16="http://schemas.microsoft.com/office/drawing/2014/main" id="{9A5A47F4-FA3D-151F-D2FA-216BA5AFFA97}"/>
                </a:ext>
              </a:extLst>
            </p:cNvPr>
            <p:cNvSpPr/>
            <p:nvPr/>
          </p:nvSpPr>
          <p:spPr>
            <a:xfrm>
              <a:off x="2481618" y="4987341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69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69" y="69926"/>
                  </a:lnTo>
                  <a:lnTo>
                    <a:pt x="26236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7" name="object 1546">
              <a:extLst>
                <a:ext uri="{FF2B5EF4-FFF2-40B4-BE49-F238E27FC236}">
                  <a16:creationId xmlns:a16="http://schemas.microsoft.com/office/drawing/2014/main" id="{A599F91E-7230-9157-F153-65123460D014}"/>
                </a:ext>
              </a:extLst>
            </p:cNvPr>
            <p:cNvSpPr/>
            <p:nvPr/>
          </p:nvSpPr>
          <p:spPr>
            <a:xfrm>
              <a:off x="2481618" y="4988094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8" name="object 1547">
            <a:extLst>
              <a:ext uri="{FF2B5EF4-FFF2-40B4-BE49-F238E27FC236}">
                <a16:creationId xmlns:a16="http://schemas.microsoft.com/office/drawing/2014/main" id="{8CC3C1A5-A6BC-1695-51C2-6885FE46FB9F}"/>
              </a:ext>
            </a:extLst>
          </p:cNvPr>
          <p:cNvSpPr txBox="1"/>
          <p:nvPr/>
        </p:nvSpPr>
        <p:spPr>
          <a:xfrm>
            <a:off x="4675269" y="4457990"/>
            <a:ext cx="147320" cy="9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" marR="5080" indent="-8255">
              <a:lnSpc>
                <a:spcPct val="113999"/>
              </a:lnSpc>
              <a:spcBef>
                <a:spcPts val="9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spc="500" dirty="0">
                <a:latin typeface="Lucida Sans"/>
                <a:cs typeface="Lucida Sans"/>
              </a:rPr>
              <a:t> </a:t>
            </a: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3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49" name="object 1548">
            <a:extLst>
              <a:ext uri="{FF2B5EF4-FFF2-40B4-BE49-F238E27FC236}">
                <a16:creationId xmlns:a16="http://schemas.microsoft.com/office/drawing/2014/main" id="{D9A12DCE-F4EB-E5B9-08D6-164D225CD5BF}"/>
              </a:ext>
            </a:extLst>
          </p:cNvPr>
          <p:cNvGrpSpPr/>
          <p:nvPr/>
        </p:nvGrpSpPr>
        <p:grpSpPr>
          <a:xfrm>
            <a:off x="4615176" y="4551503"/>
            <a:ext cx="267970" cy="156210"/>
            <a:chOff x="2479078" y="5068663"/>
            <a:chExt cx="267970" cy="156210"/>
          </a:xfrm>
        </p:grpSpPr>
        <p:sp>
          <p:nvSpPr>
            <p:cNvPr id="1550" name="object 1549">
              <a:extLst>
                <a:ext uri="{FF2B5EF4-FFF2-40B4-BE49-F238E27FC236}">
                  <a16:creationId xmlns:a16="http://schemas.microsoft.com/office/drawing/2014/main" id="{446CDC19-143E-B45C-405B-1589E930B5BC}"/>
                </a:ext>
              </a:extLst>
            </p:cNvPr>
            <p:cNvSpPr/>
            <p:nvPr/>
          </p:nvSpPr>
          <p:spPr>
            <a:xfrm>
              <a:off x="2481618" y="5070437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69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69" y="69926"/>
                  </a:lnTo>
                  <a:lnTo>
                    <a:pt x="26236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1" name="object 1550">
              <a:extLst>
                <a:ext uri="{FF2B5EF4-FFF2-40B4-BE49-F238E27FC236}">
                  <a16:creationId xmlns:a16="http://schemas.microsoft.com/office/drawing/2014/main" id="{C586FC0B-9BF5-CD94-6912-2DD802616D95}"/>
                </a:ext>
              </a:extLst>
            </p:cNvPr>
            <p:cNvSpPr/>
            <p:nvPr/>
          </p:nvSpPr>
          <p:spPr>
            <a:xfrm>
              <a:off x="2481618" y="5071203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2" name="object 1551">
              <a:extLst>
                <a:ext uri="{FF2B5EF4-FFF2-40B4-BE49-F238E27FC236}">
                  <a16:creationId xmlns:a16="http://schemas.microsoft.com/office/drawing/2014/main" id="{202D45B6-2FD2-99B9-E98B-3DE3F92DB45B}"/>
                </a:ext>
              </a:extLst>
            </p:cNvPr>
            <p:cNvSpPr/>
            <p:nvPr/>
          </p:nvSpPr>
          <p:spPr>
            <a:xfrm>
              <a:off x="2482088" y="5152187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3" name="object 1552">
              <a:extLst>
                <a:ext uri="{FF2B5EF4-FFF2-40B4-BE49-F238E27FC236}">
                  <a16:creationId xmlns:a16="http://schemas.microsoft.com/office/drawing/2014/main" id="{D5917F29-D55C-EE46-BE5A-49F996DF343B}"/>
                </a:ext>
              </a:extLst>
            </p:cNvPr>
            <p:cNvSpPr/>
            <p:nvPr/>
          </p:nvSpPr>
          <p:spPr>
            <a:xfrm>
              <a:off x="2482088" y="5152953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4" name="object 1553">
            <a:extLst>
              <a:ext uri="{FF2B5EF4-FFF2-40B4-BE49-F238E27FC236}">
                <a16:creationId xmlns:a16="http://schemas.microsoft.com/office/drawing/2014/main" id="{57354948-BDA3-3910-7D6A-836021A0CF5C}"/>
              </a:ext>
            </a:extLst>
          </p:cNvPr>
          <p:cNvSpPr txBox="1"/>
          <p:nvPr/>
        </p:nvSpPr>
        <p:spPr>
          <a:xfrm>
            <a:off x="4675269" y="4541091"/>
            <a:ext cx="147955" cy="142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85" marR="5080" indent="-7620">
              <a:lnSpc>
                <a:spcPct val="113999"/>
              </a:lnSpc>
              <a:spcBef>
                <a:spcPts val="9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spc="500" dirty="0">
                <a:latin typeface="Lucida Sans"/>
                <a:cs typeface="Lucida Sans"/>
              </a:rPr>
              <a:t> </a:t>
            </a: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4</a:t>
            </a:r>
            <a:endParaRPr sz="2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555" name="object 1554">
            <a:extLst>
              <a:ext uri="{FF2B5EF4-FFF2-40B4-BE49-F238E27FC236}">
                <a16:creationId xmlns:a16="http://schemas.microsoft.com/office/drawing/2014/main" id="{0C360FB0-6B06-B0C5-C414-389E3A400A0B}"/>
              </a:ext>
            </a:extLst>
          </p:cNvPr>
          <p:cNvSpPr txBox="1"/>
          <p:nvPr/>
        </p:nvSpPr>
        <p:spPr>
          <a:xfrm>
            <a:off x="4683389" y="4657603"/>
            <a:ext cx="132080" cy="60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5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56" name="object 1555">
            <a:extLst>
              <a:ext uri="{FF2B5EF4-FFF2-40B4-BE49-F238E27FC236}">
                <a16:creationId xmlns:a16="http://schemas.microsoft.com/office/drawing/2014/main" id="{8065C77A-E562-2411-59D5-C31BC150CC6E}"/>
              </a:ext>
            </a:extLst>
          </p:cNvPr>
          <p:cNvGrpSpPr/>
          <p:nvPr/>
        </p:nvGrpSpPr>
        <p:grpSpPr>
          <a:xfrm>
            <a:off x="4959828" y="4384320"/>
            <a:ext cx="267970" cy="74295"/>
            <a:chOff x="2823730" y="4901480"/>
            <a:chExt cx="267970" cy="74295"/>
          </a:xfrm>
        </p:grpSpPr>
        <p:sp>
          <p:nvSpPr>
            <p:cNvPr id="1557" name="object 1556">
              <a:extLst>
                <a:ext uri="{FF2B5EF4-FFF2-40B4-BE49-F238E27FC236}">
                  <a16:creationId xmlns:a16="http://schemas.microsoft.com/office/drawing/2014/main" id="{6E319E43-0A69-388F-336C-713E29937917}"/>
                </a:ext>
              </a:extLst>
            </p:cNvPr>
            <p:cNvSpPr/>
            <p:nvPr/>
          </p:nvSpPr>
          <p:spPr>
            <a:xfrm>
              <a:off x="2826270" y="4903254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8" name="object 1557">
              <a:extLst>
                <a:ext uri="{FF2B5EF4-FFF2-40B4-BE49-F238E27FC236}">
                  <a16:creationId xmlns:a16="http://schemas.microsoft.com/office/drawing/2014/main" id="{6355EC36-0644-D8E4-D04F-7A1C28B9FF95}"/>
                </a:ext>
              </a:extLst>
            </p:cNvPr>
            <p:cNvSpPr/>
            <p:nvPr/>
          </p:nvSpPr>
          <p:spPr>
            <a:xfrm>
              <a:off x="2826270" y="4904020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9" name="object 1558">
            <a:extLst>
              <a:ext uri="{FF2B5EF4-FFF2-40B4-BE49-F238E27FC236}">
                <a16:creationId xmlns:a16="http://schemas.microsoft.com/office/drawing/2014/main" id="{B5C414C7-9341-D83F-A0D2-953A135526E5}"/>
              </a:ext>
            </a:extLst>
          </p:cNvPr>
          <p:cNvSpPr txBox="1"/>
          <p:nvPr/>
        </p:nvSpPr>
        <p:spPr>
          <a:xfrm>
            <a:off x="5019918" y="4373913"/>
            <a:ext cx="147320" cy="9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" marR="5080" indent="-10160">
              <a:lnSpc>
                <a:spcPct val="113999"/>
              </a:lnSpc>
              <a:spcBef>
                <a:spcPts val="9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spc="500" dirty="0">
                <a:latin typeface="Lucida Sans"/>
                <a:cs typeface="Lucida Sans"/>
              </a:rPr>
              <a:t> </a:t>
            </a: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7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60" name="object 1559">
            <a:extLst>
              <a:ext uri="{FF2B5EF4-FFF2-40B4-BE49-F238E27FC236}">
                <a16:creationId xmlns:a16="http://schemas.microsoft.com/office/drawing/2014/main" id="{FD6B2CE2-3476-80CD-782A-CA69CDF0BDCD}"/>
              </a:ext>
            </a:extLst>
          </p:cNvPr>
          <p:cNvGrpSpPr/>
          <p:nvPr/>
        </p:nvGrpSpPr>
        <p:grpSpPr>
          <a:xfrm>
            <a:off x="4959828" y="4467479"/>
            <a:ext cx="267970" cy="74295"/>
            <a:chOff x="2823730" y="4984639"/>
            <a:chExt cx="267970" cy="74295"/>
          </a:xfrm>
        </p:grpSpPr>
        <p:sp>
          <p:nvSpPr>
            <p:cNvPr id="1561" name="object 1560">
              <a:extLst>
                <a:ext uri="{FF2B5EF4-FFF2-40B4-BE49-F238E27FC236}">
                  <a16:creationId xmlns:a16="http://schemas.microsoft.com/office/drawing/2014/main" id="{8E6A18BD-147B-BE85-092C-1728DB7999FC}"/>
                </a:ext>
              </a:extLst>
            </p:cNvPr>
            <p:cNvSpPr/>
            <p:nvPr/>
          </p:nvSpPr>
          <p:spPr>
            <a:xfrm>
              <a:off x="2826270" y="4986426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2" name="object 1561">
              <a:extLst>
                <a:ext uri="{FF2B5EF4-FFF2-40B4-BE49-F238E27FC236}">
                  <a16:creationId xmlns:a16="http://schemas.microsoft.com/office/drawing/2014/main" id="{F2B3F25D-4CF5-3033-5BBC-1F985C738FC8}"/>
                </a:ext>
              </a:extLst>
            </p:cNvPr>
            <p:cNvSpPr/>
            <p:nvPr/>
          </p:nvSpPr>
          <p:spPr>
            <a:xfrm>
              <a:off x="2826270" y="4987179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3" name="object 1562">
            <a:extLst>
              <a:ext uri="{FF2B5EF4-FFF2-40B4-BE49-F238E27FC236}">
                <a16:creationId xmlns:a16="http://schemas.microsoft.com/office/drawing/2014/main" id="{5AF8DBE3-1AB2-C783-5D67-2038D24A1B01}"/>
              </a:ext>
            </a:extLst>
          </p:cNvPr>
          <p:cNvSpPr txBox="1"/>
          <p:nvPr/>
        </p:nvSpPr>
        <p:spPr>
          <a:xfrm>
            <a:off x="5019918" y="4457072"/>
            <a:ext cx="147320" cy="9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85" marR="5080" indent="-7620">
              <a:lnSpc>
                <a:spcPct val="113999"/>
              </a:lnSpc>
              <a:spcBef>
                <a:spcPts val="9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spc="500" dirty="0">
                <a:latin typeface="Lucida Sans"/>
                <a:cs typeface="Lucida Sans"/>
              </a:rPr>
              <a:t> </a:t>
            </a: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8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64" name="object 1563">
            <a:extLst>
              <a:ext uri="{FF2B5EF4-FFF2-40B4-BE49-F238E27FC236}">
                <a16:creationId xmlns:a16="http://schemas.microsoft.com/office/drawing/2014/main" id="{8C8E2746-48BD-E471-21F3-5C960D486A3F}"/>
              </a:ext>
            </a:extLst>
          </p:cNvPr>
          <p:cNvGrpSpPr/>
          <p:nvPr/>
        </p:nvGrpSpPr>
        <p:grpSpPr>
          <a:xfrm>
            <a:off x="4959828" y="4550576"/>
            <a:ext cx="267970" cy="74295"/>
            <a:chOff x="2823730" y="5067736"/>
            <a:chExt cx="267970" cy="74295"/>
          </a:xfrm>
        </p:grpSpPr>
        <p:sp>
          <p:nvSpPr>
            <p:cNvPr id="1565" name="object 1564">
              <a:extLst>
                <a:ext uri="{FF2B5EF4-FFF2-40B4-BE49-F238E27FC236}">
                  <a16:creationId xmlns:a16="http://schemas.microsoft.com/office/drawing/2014/main" id="{779B2582-23C1-A156-3C36-B33CF6196313}"/>
                </a:ext>
              </a:extLst>
            </p:cNvPr>
            <p:cNvSpPr/>
            <p:nvPr/>
          </p:nvSpPr>
          <p:spPr>
            <a:xfrm>
              <a:off x="2826270" y="5069522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6" name="object 1565">
              <a:extLst>
                <a:ext uri="{FF2B5EF4-FFF2-40B4-BE49-F238E27FC236}">
                  <a16:creationId xmlns:a16="http://schemas.microsoft.com/office/drawing/2014/main" id="{3C035592-B5C3-466D-C93C-9FBFA0950870}"/>
                </a:ext>
              </a:extLst>
            </p:cNvPr>
            <p:cNvSpPr/>
            <p:nvPr/>
          </p:nvSpPr>
          <p:spPr>
            <a:xfrm>
              <a:off x="2826270" y="5070276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7" name="object 1566">
            <a:extLst>
              <a:ext uri="{FF2B5EF4-FFF2-40B4-BE49-F238E27FC236}">
                <a16:creationId xmlns:a16="http://schemas.microsoft.com/office/drawing/2014/main" id="{C3888A22-A2A9-970F-6A51-9254A9E1946B}"/>
              </a:ext>
            </a:extLst>
          </p:cNvPr>
          <p:cNvSpPr txBox="1"/>
          <p:nvPr/>
        </p:nvSpPr>
        <p:spPr>
          <a:xfrm>
            <a:off x="5019918" y="4540174"/>
            <a:ext cx="147320" cy="9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85" marR="5080" indent="-7620">
              <a:lnSpc>
                <a:spcPct val="113999"/>
              </a:lnSpc>
              <a:spcBef>
                <a:spcPts val="9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spc="500" dirty="0">
                <a:latin typeface="Lucida Sans"/>
                <a:cs typeface="Lucida Sans"/>
              </a:rPr>
              <a:t> </a:t>
            </a: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9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68" name="object 1567">
            <a:extLst>
              <a:ext uri="{FF2B5EF4-FFF2-40B4-BE49-F238E27FC236}">
                <a16:creationId xmlns:a16="http://schemas.microsoft.com/office/drawing/2014/main" id="{5745F1D2-426C-41F9-DF73-6AEE0E33909B}"/>
              </a:ext>
            </a:extLst>
          </p:cNvPr>
          <p:cNvGrpSpPr/>
          <p:nvPr/>
        </p:nvGrpSpPr>
        <p:grpSpPr>
          <a:xfrm>
            <a:off x="4960285" y="4632326"/>
            <a:ext cx="267970" cy="74295"/>
            <a:chOff x="2824187" y="5149486"/>
            <a:chExt cx="267970" cy="74295"/>
          </a:xfrm>
        </p:grpSpPr>
        <p:sp>
          <p:nvSpPr>
            <p:cNvPr id="1569" name="object 1568">
              <a:extLst>
                <a:ext uri="{FF2B5EF4-FFF2-40B4-BE49-F238E27FC236}">
                  <a16:creationId xmlns:a16="http://schemas.microsoft.com/office/drawing/2014/main" id="{8458F2DE-01FD-4382-7952-7C37E1D932D5}"/>
                </a:ext>
              </a:extLst>
            </p:cNvPr>
            <p:cNvSpPr/>
            <p:nvPr/>
          </p:nvSpPr>
          <p:spPr>
            <a:xfrm>
              <a:off x="2826727" y="5151260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0" name="object 1569">
              <a:extLst>
                <a:ext uri="{FF2B5EF4-FFF2-40B4-BE49-F238E27FC236}">
                  <a16:creationId xmlns:a16="http://schemas.microsoft.com/office/drawing/2014/main" id="{6E98C069-0536-69A9-450C-E4EB8C23DAE6}"/>
                </a:ext>
              </a:extLst>
            </p:cNvPr>
            <p:cNvSpPr/>
            <p:nvPr/>
          </p:nvSpPr>
          <p:spPr>
            <a:xfrm>
              <a:off x="2826727" y="5152026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71" name="object 1570">
            <a:extLst>
              <a:ext uri="{FF2B5EF4-FFF2-40B4-BE49-F238E27FC236}">
                <a16:creationId xmlns:a16="http://schemas.microsoft.com/office/drawing/2014/main" id="{0E088EA3-CB73-2725-B512-45458C005523}"/>
              </a:ext>
            </a:extLst>
          </p:cNvPr>
          <p:cNvSpPr txBox="1"/>
          <p:nvPr/>
        </p:nvSpPr>
        <p:spPr>
          <a:xfrm>
            <a:off x="5020378" y="4621924"/>
            <a:ext cx="147320" cy="60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572" name="object 1571">
            <a:extLst>
              <a:ext uri="{FF2B5EF4-FFF2-40B4-BE49-F238E27FC236}">
                <a16:creationId xmlns:a16="http://schemas.microsoft.com/office/drawing/2014/main" id="{87A3AC36-44EC-1FC0-6C4A-4B5433232C1B}"/>
              </a:ext>
            </a:extLst>
          </p:cNvPr>
          <p:cNvSpPr txBox="1"/>
          <p:nvPr/>
        </p:nvSpPr>
        <p:spPr>
          <a:xfrm>
            <a:off x="4922721" y="4656680"/>
            <a:ext cx="271145" cy="60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00" baseline="-27777" dirty="0">
                <a:latin typeface="Lucida Sans"/>
                <a:cs typeface="Lucida Sans"/>
              </a:rPr>
              <a:t>Rank</a:t>
            </a:r>
            <a:r>
              <a:rPr sz="200" dirty="0">
                <a:latin typeface="Lucida Sans"/>
                <a:cs typeface="Lucida Sans"/>
              </a:rPr>
              <a:t>M</a:t>
            </a:r>
            <a:r>
              <a:rPr sz="300" baseline="-27777" dirty="0">
                <a:latin typeface="Lucida Sans"/>
                <a:cs typeface="Lucida Sans"/>
              </a:rPr>
              <a:t>ed</a:t>
            </a:r>
            <a:r>
              <a:rPr sz="200" dirty="0">
                <a:latin typeface="Lucida Sans"/>
                <a:cs typeface="Lucida Sans"/>
              </a:rPr>
              <a:t>SA-</a:t>
            </a:r>
            <a:r>
              <a:rPr sz="200" spc="-25" dirty="0">
                <a:latin typeface="Lucida Sans"/>
                <a:cs typeface="Lucida Sans"/>
              </a:rPr>
              <a:t>10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73" name="object 1572">
            <a:extLst>
              <a:ext uri="{FF2B5EF4-FFF2-40B4-BE49-F238E27FC236}">
                <a16:creationId xmlns:a16="http://schemas.microsoft.com/office/drawing/2014/main" id="{D095537A-D0F3-E949-9C4E-3C8E50C5BC64}"/>
              </a:ext>
            </a:extLst>
          </p:cNvPr>
          <p:cNvGrpSpPr/>
          <p:nvPr/>
        </p:nvGrpSpPr>
        <p:grpSpPr>
          <a:xfrm>
            <a:off x="3026088" y="3593170"/>
            <a:ext cx="2326005" cy="784860"/>
            <a:chOff x="889990" y="4110330"/>
            <a:chExt cx="2326005" cy="784860"/>
          </a:xfrm>
        </p:grpSpPr>
        <p:pic>
          <p:nvPicPr>
            <p:cNvPr id="1574" name="object 1573">
              <a:extLst>
                <a:ext uri="{FF2B5EF4-FFF2-40B4-BE49-F238E27FC236}">
                  <a16:creationId xmlns:a16="http://schemas.microsoft.com/office/drawing/2014/main" id="{77370F8A-3666-6444-915F-3DE4DF48AA03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9990" y="4110330"/>
              <a:ext cx="2325611" cy="725418"/>
            </a:xfrm>
            <a:prstGeom prst="rect">
              <a:avLst/>
            </a:prstGeom>
          </p:spPr>
        </p:pic>
        <p:sp>
          <p:nvSpPr>
            <p:cNvPr id="1575" name="object 1574">
              <a:extLst>
                <a:ext uri="{FF2B5EF4-FFF2-40B4-BE49-F238E27FC236}">
                  <a16:creationId xmlns:a16="http://schemas.microsoft.com/office/drawing/2014/main" id="{87F83ACB-3D8C-0EBD-BE14-4A80B559D8AB}"/>
                </a:ext>
              </a:extLst>
            </p:cNvPr>
            <p:cNvSpPr/>
            <p:nvPr/>
          </p:nvSpPr>
          <p:spPr>
            <a:xfrm>
              <a:off x="2482088" y="4822355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13"/>
                  </a:lnTo>
                  <a:lnTo>
                    <a:pt x="262356" y="69913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6" name="object 1575">
              <a:extLst>
                <a:ext uri="{FF2B5EF4-FFF2-40B4-BE49-F238E27FC236}">
                  <a16:creationId xmlns:a16="http://schemas.microsoft.com/office/drawing/2014/main" id="{C589FB59-D978-D38C-EEE4-6899353079FF}"/>
                </a:ext>
              </a:extLst>
            </p:cNvPr>
            <p:cNvSpPr/>
            <p:nvPr/>
          </p:nvSpPr>
          <p:spPr>
            <a:xfrm>
              <a:off x="2482088" y="4823108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77" name="object 1576">
            <a:extLst>
              <a:ext uri="{FF2B5EF4-FFF2-40B4-BE49-F238E27FC236}">
                <a16:creationId xmlns:a16="http://schemas.microsoft.com/office/drawing/2014/main" id="{4E2D4D37-3B97-01C4-58E7-7ABE1942D8B3}"/>
              </a:ext>
            </a:extLst>
          </p:cNvPr>
          <p:cNvSpPr txBox="1"/>
          <p:nvPr/>
        </p:nvSpPr>
        <p:spPr>
          <a:xfrm>
            <a:off x="4675741" y="4293002"/>
            <a:ext cx="147320" cy="9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" marR="5080" indent="-11430">
              <a:lnSpc>
                <a:spcPct val="113999"/>
              </a:lnSpc>
              <a:spcBef>
                <a:spcPts val="9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spc="500" dirty="0">
                <a:latin typeface="Lucida Sans"/>
                <a:cs typeface="Lucida Sans"/>
              </a:rPr>
              <a:t> </a:t>
            </a:r>
            <a:r>
              <a:rPr sz="200" dirty="0">
                <a:latin typeface="Lucida Sans"/>
                <a:cs typeface="Lucida Sans"/>
              </a:rPr>
              <a:t>MSA-</a:t>
            </a:r>
            <a:r>
              <a:rPr sz="200" spc="-50" dirty="0">
                <a:latin typeface="Lucida Sans"/>
                <a:cs typeface="Lucida Sans"/>
              </a:rPr>
              <a:t>1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78" name="object 1577">
            <a:extLst>
              <a:ext uri="{FF2B5EF4-FFF2-40B4-BE49-F238E27FC236}">
                <a16:creationId xmlns:a16="http://schemas.microsoft.com/office/drawing/2014/main" id="{DDA507A5-7EC1-7E30-207F-0CC72E3D41DF}"/>
              </a:ext>
            </a:extLst>
          </p:cNvPr>
          <p:cNvGrpSpPr/>
          <p:nvPr/>
        </p:nvGrpSpPr>
        <p:grpSpPr>
          <a:xfrm>
            <a:off x="4960285" y="4302494"/>
            <a:ext cx="267970" cy="74295"/>
            <a:chOff x="2824187" y="4819654"/>
            <a:chExt cx="267970" cy="74295"/>
          </a:xfrm>
        </p:grpSpPr>
        <p:sp>
          <p:nvSpPr>
            <p:cNvPr id="1579" name="object 1578">
              <a:extLst>
                <a:ext uri="{FF2B5EF4-FFF2-40B4-BE49-F238E27FC236}">
                  <a16:creationId xmlns:a16="http://schemas.microsoft.com/office/drawing/2014/main" id="{25313863-9173-E622-7685-276CA6DD33C9}"/>
                </a:ext>
              </a:extLst>
            </p:cNvPr>
            <p:cNvSpPr/>
            <p:nvPr/>
          </p:nvSpPr>
          <p:spPr>
            <a:xfrm>
              <a:off x="2826727" y="4821441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13"/>
                  </a:lnTo>
                  <a:lnTo>
                    <a:pt x="262356" y="69913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0" name="object 1579">
              <a:extLst>
                <a:ext uri="{FF2B5EF4-FFF2-40B4-BE49-F238E27FC236}">
                  <a16:creationId xmlns:a16="http://schemas.microsoft.com/office/drawing/2014/main" id="{4A47EEE1-2459-9A6A-A57A-A318B0F04B09}"/>
                </a:ext>
              </a:extLst>
            </p:cNvPr>
            <p:cNvSpPr/>
            <p:nvPr/>
          </p:nvSpPr>
          <p:spPr>
            <a:xfrm>
              <a:off x="2826727" y="4822194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1" name="object 1580">
            <a:extLst>
              <a:ext uri="{FF2B5EF4-FFF2-40B4-BE49-F238E27FC236}">
                <a16:creationId xmlns:a16="http://schemas.microsoft.com/office/drawing/2014/main" id="{06579EB4-D10C-50B8-C124-9C16A53463CD}"/>
              </a:ext>
            </a:extLst>
          </p:cNvPr>
          <p:cNvSpPr txBox="1"/>
          <p:nvPr/>
        </p:nvSpPr>
        <p:spPr>
          <a:xfrm>
            <a:off x="5020378" y="4292084"/>
            <a:ext cx="147320" cy="9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85" marR="5080" indent="-7620">
              <a:lnSpc>
                <a:spcPct val="113999"/>
              </a:lnSpc>
              <a:spcBef>
                <a:spcPts val="95"/>
              </a:spcBef>
            </a:pPr>
            <a:r>
              <a:rPr sz="200" spc="-10" dirty="0">
                <a:latin typeface="Lucida Sans"/>
                <a:cs typeface="Lucida Sans"/>
              </a:rPr>
              <a:t>Ranked</a:t>
            </a:r>
            <a:r>
              <a:rPr sz="200" spc="500" dirty="0">
                <a:latin typeface="Lucida Sans"/>
                <a:cs typeface="Lucida Sans"/>
              </a:rPr>
              <a:t> </a:t>
            </a:r>
            <a:r>
              <a:rPr sz="200" dirty="0">
                <a:latin typeface="Lucida Sans"/>
                <a:cs typeface="Lucida Sans"/>
              </a:rPr>
              <a:t>MSA-6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582" name="object 1581">
            <a:extLst>
              <a:ext uri="{FF2B5EF4-FFF2-40B4-BE49-F238E27FC236}">
                <a16:creationId xmlns:a16="http://schemas.microsoft.com/office/drawing/2014/main" id="{16055541-9270-7035-6663-5222039CE148}"/>
              </a:ext>
            </a:extLst>
          </p:cNvPr>
          <p:cNvSpPr/>
          <p:nvPr/>
        </p:nvSpPr>
        <p:spPr>
          <a:xfrm>
            <a:off x="3539083" y="4286863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49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3" name="object 1582">
            <a:extLst>
              <a:ext uri="{FF2B5EF4-FFF2-40B4-BE49-F238E27FC236}">
                <a16:creationId xmlns:a16="http://schemas.microsoft.com/office/drawing/2014/main" id="{A7A51C1B-184F-FC3B-9E39-F3F5D6750127}"/>
              </a:ext>
            </a:extLst>
          </p:cNvPr>
          <p:cNvSpPr txBox="1"/>
          <p:nvPr/>
        </p:nvSpPr>
        <p:spPr>
          <a:xfrm>
            <a:off x="3204710" y="3789618"/>
            <a:ext cx="84455" cy="290830"/>
          </a:xfrm>
          <a:prstGeom prst="rect">
            <a:avLst/>
          </a:prstGeom>
        </p:spPr>
        <p:txBody>
          <a:bodyPr vert="vert270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00" spc="-25" dirty="0">
                <a:latin typeface="Lucida Sans"/>
                <a:cs typeface="Lucida Sans"/>
              </a:rPr>
              <a:t>MSA</a:t>
            </a:r>
            <a:r>
              <a:rPr sz="300" dirty="0">
                <a:latin typeface="Lucida Sans"/>
                <a:cs typeface="Lucida Sans"/>
              </a:rPr>
              <a:t> </a:t>
            </a:r>
            <a:r>
              <a:rPr sz="300" spc="-10" dirty="0">
                <a:latin typeface="Lucida Sans"/>
                <a:cs typeface="Lucida Sans"/>
              </a:rPr>
              <a:t>generation</a:t>
            </a:r>
            <a:endParaRPr sz="300">
              <a:latin typeface="Lucida Sans"/>
              <a:cs typeface="Lucida Sans"/>
            </a:endParaRPr>
          </a:p>
        </p:txBody>
      </p:sp>
      <p:sp>
        <p:nvSpPr>
          <p:cNvPr id="1584" name="object 1583">
            <a:extLst>
              <a:ext uri="{FF2B5EF4-FFF2-40B4-BE49-F238E27FC236}">
                <a16:creationId xmlns:a16="http://schemas.microsoft.com/office/drawing/2014/main" id="{14D75141-41B8-53AE-722B-CD0728391F91}"/>
              </a:ext>
            </a:extLst>
          </p:cNvPr>
          <p:cNvSpPr txBox="1"/>
          <p:nvPr/>
        </p:nvSpPr>
        <p:spPr>
          <a:xfrm>
            <a:off x="2960676" y="3736443"/>
            <a:ext cx="73660" cy="459740"/>
          </a:xfrm>
          <a:prstGeom prst="rect">
            <a:avLst/>
          </a:prstGeom>
        </p:spPr>
        <p:txBody>
          <a:bodyPr vert="vert270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50" spc="10" dirty="0">
                <a:latin typeface="Lucida Sans"/>
                <a:cs typeface="Lucida Sans"/>
              </a:rPr>
              <a:t>Monomer</a:t>
            </a:r>
            <a:r>
              <a:rPr sz="250" spc="30" dirty="0">
                <a:latin typeface="Lucida Sans"/>
                <a:cs typeface="Lucida Sans"/>
              </a:rPr>
              <a:t> </a:t>
            </a:r>
            <a:r>
              <a:rPr sz="250" spc="10" dirty="0">
                <a:latin typeface="Lucida Sans"/>
                <a:cs typeface="Lucida Sans"/>
              </a:rPr>
              <a:t>MSA</a:t>
            </a:r>
            <a:r>
              <a:rPr sz="250" spc="35" dirty="0">
                <a:latin typeface="Lucida Sans"/>
                <a:cs typeface="Lucida Sans"/>
              </a:rPr>
              <a:t> </a:t>
            </a:r>
            <a:r>
              <a:rPr sz="250" spc="-10" dirty="0">
                <a:latin typeface="Lucida Sans"/>
                <a:cs typeface="Lucida Sans"/>
              </a:rPr>
              <a:t>generation</a:t>
            </a:r>
            <a:endParaRPr sz="250">
              <a:latin typeface="Lucida Sans"/>
              <a:cs typeface="Lucida Sans"/>
            </a:endParaRPr>
          </a:p>
        </p:txBody>
      </p:sp>
      <p:sp>
        <p:nvSpPr>
          <p:cNvPr id="1585" name="object 1584">
            <a:extLst>
              <a:ext uri="{FF2B5EF4-FFF2-40B4-BE49-F238E27FC236}">
                <a16:creationId xmlns:a16="http://schemas.microsoft.com/office/drawing/2014/main" id="{3F594F28-F094-F697-2CAA-512567AEBDC8}"/>
              </a:ext>
            </a:extLst>
          </p:cNvPr>
          <p:cNvSpPr txBox="1"/>
          <p:nvPr/>
        </p:nvSpPr>
        <p:spPr>
          <a:xfrm>
            <a:off x="2960676" y="4296396"/>
            <a:ext cx="73660" cy="403860"/>
          </a:xfrm>
          <a:prstGeom prst="rect">
            <a:avLst/>
          </a:prstGeom>
        </p:spPr>
        <p:txBody>
          <a:bodyPr vert="vert270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50" spc="10" dirty="0">
                <a:latin typeface="Lucida Sans"/>
                <a:cs typeface="Lucida Sans"/>
              </a:rPr>
              <a:t>Monomer</a:t>
            </a:r>
            <a:r>
              <a:rPr sz="250" spc="30" dirty="0">
                <a:latin typeface="Lucida Sans"/>
                <a:cs typeface="Lucida Sans"/>
              </a:rPr>
              <a:t> </a:t>
            </a:r>
            <a:r>
              <a:rPr sz="250" spc="10" dirty="0">
                <a:latin typeface="Lucida Sans"/>
                <a:cs typeface="Lucida Sans"/>
              </a:rPr>
              <a:t>MSA</a:t>
            </a:r>
            <a:r>
              <a:rPr sz="250" spc="35" dirty="0">
                <a:latin typeface="Lucida Sans"/>
                <a:cs typeface="Lucida Sans"/>
              </a:rPr>
              <a:t> </a:t>
            </a:r>
            <a:r>
              <a:rPr sz="250" spc="-10" dirty="0">
                <a:latin typeface="Lucida Sans"/>
                <a:cs typeface="Lucida Sans"/>
              </a:rPr>
              <a:t>ranking</a:t>
            </a:r>
            <a:endParaRPr sz="25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840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">
            <a:extLst>
              <a:ext uri="{FF2B5EF4-FFF2-40B4-BE49-F238E27FC236}">
                <a16:creationId xmlns:a16="http://schemas.microsoft.com/office/drawing/2014/main" id="{7D9397E4-0C0A-1ECC-5734-7B11FDCCB6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5294" y="1145262"/>
            <a:ext cx="6248387" cy="4297674"/>
          </a:xfrm>
          <a:prstGeom prst="rect">
            <a:avLst/>
          </a:prstGeom>
        </p:spPr>
      </p:pic>
      <p:sp>
        <p:nvSpPr>
          <p:cNvPr id="6" name="object 288">
            <a:extLst>
              <a:ext uri="{FF2B5EF4-FFF2-40B4-BE49-F238E27FC236}">
                <a16:creationId xmlns:a16="http://schemas.microsoft.com/office/drawing/2014/main" id="{B0C3844D-8E28-F76B-7A66-19D65A4534DF}"/>
              </a:ext>
            </a:extLst>
          </p:cNvPr>
          <p:cNvSpPr txBox="1"/>
          <p:nvPr/>
        </p:nvSpPr>
        <p:spPr>
          <a:xfrm>
            <a:off x="2888970" y="1764052"/>
            <a:ext cx="2684780" cy="188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130"/>
              </a:spcBef>
              <a:tabLst>
                <a:tab pos="916940" algn="l"/>
                <a:tab pos="1826260" algn="l"/>
              </a:tabLst>
            </a:pPr>
            <a:r>
              <a:rPr sz="500" dirty="0">
                <a:latin typeface="Arial"/>
                <a:cs typeface="Arial"/>
              </a:rPr>
              <a:t>H1106,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A1B1,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236AA,</a:t>
            </a:r>
            <a:r>
              <a:rPr sz="500" dirty="0">
                <a:latin typeface="Arial"/>
                <a:cs typeface="Arial"/>
              </a:rPr>
              <a:t>	T1109o,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A2,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454AA,</a:t>
            </a:r>
            <a:r>
              <a:rPr sz="500" dirty="0">
                <a:latin typeface="Arial"/>
                <a:cs typeface="Arial"/>
              </a:rPr>
              <a:t>	</a:t>
            </a:r>
            <a:r>
              <a:rPr sz="500" spc="-10" dirty="0">
                <a:latin typeface="Arial"/>
                <a:cs typeface="Arial"/>
              </a:rPr>
              <a:t>T1110o,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A2,</a:t>
            </a:r>
            <a:r>
              <a:rPr sz="500" spc="3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454AA,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Arial"/>
                <a:cs typeface="Arial"/>
              </a:rPr>
              <a:t>TM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0.92,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5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2.02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Å</a:t>
            </a:r>
            <a:r>
              <a:rPr sz="500" spc="4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0.96,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1.95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Å</a:t>
            </a:r>
            <a:r>
              <a:rPr sz="500" spc="4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0.98,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1.26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586" name="object 289">
            <a:extLst>
              <a:ext uri="{FF2B5EF4-FFF2-40B4-BE49-F238E27FC236}">
                <a16:creationId xmlns:a16="http://schemas.microsoft.com/office/drawing/2014/main" id="{BC1449C6-656A-1A5F-53BC-427789EC05D0}"/>
              </a:ext>
            </a:extLst>
          </p:cNvPr>
          <p:cNvSpPr txBox="1"/>
          <p:nvPr/>
        </p:nvSpPr>
        <p:spPr>
          <a:xfrm>
            <a:off x="5805648" y="2532930"/>
            <a:ext cx="878840" cy="188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8100">
              <a:lnSpc>
                <a:spcPct val="106700"/>
              </a:lnSpc>
              <a:spcBef>
                <a:spcPts val="90"/>
              </a:spcBef>
            </a:pPr>
            <a:r>
              <a:rPr sz="500" spc="-40" dirty="0">
                <a:latin typeface="Arial"/>
                <a:cs typeface="Arial"/>
              </a:rPr>
              <a:t>H1111,</a:t>
            </a:r>
            <a:r>
              <a:rPr sz="500" spc="114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A9B9C9,</a:t>
            </a:r>
            <a:r>
              <a:rPr sz="500" spc="12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8460AA,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0.98,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2.57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587" name="object 290">
            <a:extLst>
              <a:ext uri="{FF2B5EF4-FFF2-40B4-BE49-F238E27FC236}">
                <a16:creationId xmlns:a16="http://schemas.microsoft.com/office/drawing/2014/main" id="{33A0A6FD-A2F4-DDE0-9D05-23262A466B0F}"/>
              </a:ext>
            </a:extLst>
          </p:cNvPr>
          <p:cNvSpPr txBox="1"/>
          <p:nvPr/>
        </p:nvSpPr>
        <p:spPr>
          <a:xfrm>
            <a:off x="6951239" y="1709442"/>
            <a:ext cx="871219" cy="188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500" spc="-10" dirty="0">
                <a:latin typeface="Arial"/>
                <a:cs typeface="Arial"/>
              </a:rPr>
              <a:t>T1113o,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A2,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386AA</a:t>
            </a:r>
            <a:endParaRPr sz="5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Arial"/>
                <a:cs typeface="Arial"/>
              </a:rPr>
              <a:t>TM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0.94,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1.74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 dirty="0">
              <a:latin typeface="Arial"/>
              <a:cs typeface="Arial"/>
            </a:endParaRPr>
          </a:p>
        </p:txBody>
      </p:sp>
      <p:sp>
        <p:nvSpPr>
          <p:cNvPr id="1588" name="object 291">
            <a:extLst>
              <a:ext uri="{FF2B5EF4-FFF2-40B4-BE49-F238E27FC236}">
                <a16:creationId xmlns:a16="http://schemas.microsoft.com/office/drawing/2014/main" id="{E549754F-FF89-3293-883E-1475D9438398}"/>
              </a:ext>
            </a:extLst>
          </p:cNvPr>
          <p:cNvSpPr txBox="1"/>
          <p:nvPr/>
        </p:nvSpPr>
        <p:spPr>
          <a:xfrm>
            <a:off x="8095068" y="2532931"/>
            <a:ext cx="865505" cy="188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0480">
              <a:lnSpc>
                <a:spcPct val="106700"/>
              </a:lnSpc>
              <a:spcBef>
                <a:spcPts val="90"/>
              </a:spcBef>
            </a:pPr>
            <a:r>
              <a:rPr sz="500" spc="-20" dirty="0">
                <a:latin typeface="Arial"/>
                <a:cs typeface="Arial"/>
              </a:rPr>
              <a:t>H1114,</a:t>
            </a:r>
            <a:r>
              <a:rPr sz="500" spc="1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A4B8C8,</a:t>
            </a:r>
            <a:r>
              <a:rPr sz="500" spc="11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7988AA,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TM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0.91,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r.m.s.d.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7.76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 dirty="0">
              <a:latin typeface="Arial"/>
              <a:cs typeface="Arial"/>
            </a:endParaRPr>
          </a:p>
        </p:txBody>
      </p:sp>
      <p:sp>
        <p:nvSpPr>
          <p:cNvPr id="1589" name="object 292">
            <a:extLst>
              <a:ext uri="{FF2B5EF4-FFF2-40B4-BE49-F238E27FC236}">
                <a16:creationId xmlns:a16="http://schemas.microsoft.com/office/drawing/2014/main" id="{5F5F1846-30D0-372A-4C63-96DB735950B9}"/>
              </a:ext>
            </a:extLst>
          </p:cNvPr>
          <p:cNvSpPr txBox="1"/>
          <p:nvPr/>
        </p:nvSpPr>
        <p:spPr>
          <a:xfrm>
            <a:off x="2858197" y="2532931"/>
            <a:ext cx="868680" cy="188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500" dirty="0">
                <a:latin typeface="Arial"/>
                <a:cs typeface="Arial"/>
              </a:rPr>
              <a:t>T1123o,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A2,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532AA,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Arial"/>
                <a:cs typeface="Arial"/>
              </a:rPr>
              <a:t>TM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0.88,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3.17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590" name="object 293">
            <a:extLst>
              <a:ext uri="{FF2B5EF4-FFF2-40B4-BE49-F238E27FC236}">
                <a16:creationId xmlns:a16="http://schemas.microsoft.com/office/drawing/2014/main" id="{FF619B49-1B47-163B-4C4D-27C414BE29AD}"/>
              </a:ext>
            </a:extLst>
          </p:cNvPr>
          <p:cNvSpPr txBox="1"/>
          <p:nvPr/>
        </p:nvSpPr>
        <p:spPr>
          <a:xfrm>
            <a:off x="3810269" y="2532931"/>
            <a:ext cx="1765300" cy="188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32715">
              <a:lnSpc>
                <a:spcPct val="106700"/>
              </a:lnSpc>
              <a:spcBef>
                <a:spcPts val="90"/>
              </a:spcBef>
              <a:tabLst>
                <a:tab pos="1050290" algn="l"/>
              </a:tabLst>
            </a:pPr>
            <a:r>
              <a:rPr sz="500" dirty="0">
                <a:latin typeface="Arial"/>
                <a:cs typeface="Arial"/>
              </a:rPr>
              <a:t>T1124o,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A2,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768AA,</a:t>
            </a:r>
            <a:r>
              <a:rPr sz="500" dirty="0">
                <a:latin typeface="Arial"/>
                <a:cs typeface="Arial"/>
              </a:rPr>
              <a:t>	</a:t>
            </a:r>
            <a:r>
              <a:rPr sz="500" spc="-10" dirty="0">
                <a:latin typeface="Arial"/>
                <a:cs typeface="Arial"/>
              </a:rPr>
              <a:t>T1127o,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A2,</a:t>
            </a:r>
            <a:r>
              <a:rPr sz="500" spc="3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422AA,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0.94,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3.48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Å</a:t>
            </a:r>
            <a:r>
              <a:rPr sz="500" spc="37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0.97,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1.31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591" name="object 294">
            <a:extLst>
              <a:ext uri="{FF2B5EF4-FFF2-40B4-BE49-F238E27FC236}">
                <a16:creationId xmlns:a16="http://schemas.microsoft.com/office/drawing/2014/main" id="{B03E3CF4-5B9B-AD12-33F4-ACFDAB6E284D}"/>
              </a:ext>
            </a:extLst>
          </p:cNvPr>
          <p:cNvSpPr txBox="1"/>
          <p:nvPr/>
        </p:nvSpPr>
        <p:spPr>
          <a:xfrm>
            <a:off x="6941140" y="2532931"/>
            <a:ext cx="894715" cy="188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500" dirty="0">
                <a:latin typeface="Arial"/>
                <a:cs typeface="Arial"/>
              </a:rPr>
              <a:t>T1132o,</a:t>
            </a:r>
            <a:r>
              <a:rPr sz="500" spc="4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A6,</a:t>
            </a:r>
            <a:r>
              <a:rPr sz="500" spc="4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612AA,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Arial"/>
                <a:cs typeface="Arial"/>
              </a:rPr>
              <a:t>TM</a:t>
            </a:r>
            <a:r>
              <a:rPr sz="500" spc="1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1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0.99,</a:t>
            </a:r>
            <a:r>
              <a:rPr sz="500" spc="1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1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10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0.95</a:t>
            </a:r>
            <a:r>
              <a:rPr sz="500" spc="100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592" name="object 295">
            <a:extLst>
              <a:ext uri="{FF2B5EF4-FFF2-40B4-BE49-F238E27FC236}">
                <a16:creationId xmlns:a16="http://schemas.microsoft.com/office/drawing/2014/main" id="{50FDD31A-B203-E3CE-FA9D-0844353169B9}"/>
              </a:ext>
            </a:extLst>
          </p:cNvPr>
          <p:cNvSpPr txBox="1"/>
          <p:nvPr/>
        </p:nvSpPr>
        <p:spPr>
          <a:xfrm>
            <a:off x="2878396" y="3333653"/>
            <a:ext cx="887730" cy="188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13030">
              <a:lnSpc>
                <a:spcPct val="106700"/>
              </a:lnSpc>
              <a:spcBef>
                <a:spcPts val="90"/>
              </a:spcBef>
            </a:pPr>
            <a:r>
              <a:rPr sz="500" dirty="0">
                <a:latin typeface="Arial"/>
                <a:cs typeface="Arial"/>
              </a:rPr>
              <a:t>H1134,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A1B1,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534AA,</a:t>
            </a:r>
            <a:r>
              <a:rPr sz="500" spc="90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TM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1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0.95,</a:t>
            </a:r>
            <a:r>
              <a:rPr sz="500" spc="1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1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1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3.65</a:t>
            </a:r>
            <a:r>
              <a:rPr sz="500" spc="100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593" name="object 296">
            <a:extLst>
              <a:ext uri="{FF2B5EF4-FFF2-40B4-BE49-F238E27FC236}">
                <a16:creationId xmlns:a16="http://schemas.microsoft.com/office/drawing/2014/main" id="{F2817899-5595-06E4-A236-EAE5D2841A75}"/>
              </a:ext>
            </a:extLst>
          </p:cNvPr>
          <p:cNvSpPr txBox="1"/>
          <p:nvPr/>
        </p:nvSpPr>
        <p:spPr>
          <a:xfrm>
            <a:off x="4597562" y="3333653"/>
            <a:ext cx="3650615" cy="188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30"/>
              </a:spcBef>
              <a:tabLst>
                <a:tab pos="929640" algn="l"/>
                <a:tab pos="1853564" algn="l"/>
                <a:tab pos="2747645" algn="l"/>
              </a:tabLst>
            </a:pPr>
            <a:r>
              <a:rPr sz="500" dirty="0">
                <a:latin typeface="Arial"/>
                <a:cs typeface="Arial"/>
              </a:rPr>
              <a:t>H1140,</a:t>
            </a:r>
            <a:r>
              <a:rPr sz="500" spc="4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A1B1,351AA,</a:t>
            </a:r>
            <a:r>
              <a:rPr sz="500" dirty="0">
                <a:latin typeface="Arial"/>
                <a:cs typeface="Arial"/>
              </a:rPr>
              <a:t>	</a:t>
            </a:r>
            <a:r>
              <a:rPr sz="500" spc="-20" dirty="0">
                <a:latin typeface="Arial"/>
                <a:cs typeface="Arial"/>
              </a:rPr>
              <a:t>H1141,</a:t>
            </a:r>
            <a:r>
              <a:rPr sz="500" spc="1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A1B1,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346AA,</a:t>
            </a:r>
            <a:r>
              <a:rPr sz="500" dirty="0">
                <a:latin typeface="Arial"/>
                <a:cs typeface="Arial"/>
              </a:rPr>
              <a:t>	H1143,</a:t>
            </a:r>
            <a:r>
              <a:rPr sz="500" spc="1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A1B1,</a:t>
            </a:r>
            <a:r>
              <a:rPr sz="500" spc="1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350AA,</a:t>
            </a:r>
            <a:r>
              <a:rPr sz="500" dirty="0">
                <a:latin typeface="Arial"/>
                <a:cs typeface="Arial"/>
              </a:rPr>
              <a:t>	H1144,</a:t>
            </a:r>
            <a:r>
              <a:rPr sz="500" spc="1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A1B1,</a:t>
            </a:r>
            <a:r>
              <a:rPr sz="500" spc="1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341AA,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Arial"/>
                <a:cs typeface="Arial"/>
              </a:rPr>
              <a:t>TM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0.92,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2.22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Å</a:t>
            </a:r>
            <a:r>
              <a:rPr sz="500" spc="335" dirty="0">
                <a:latin typeface="Arial"/>
                <a:cs typeface="Arial"/>
              </a:rPr>
              <a:t> 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5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0.95,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5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1.59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Å</a:t>
            </a:r>
            <a:r>
              <a:rPr sz="500" spc="300" dirty="0">
                <a:latin typeface="Arial"/>
                <a:cs typeface="Arial"/>
              </a:rPr>
              <a:t> 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5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0.98,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1.36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Å</a:t>
            </a:r>
            <a:r>
              <a:rPr sz="500" spc="229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0.99,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5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50" dirty="0">
                <a:latin typeface="Arial"/>
                <a:cs typeface="Arial"/>
              </a:rPr>
              <a:t> 0.63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594" name="object 297">
            <a:extLst>
              <a:ext uri="{FF2B5EF4-FFF2-40B4-BE49-F238E27FC236}">
                <a16:creationId xmlns:a16="http://schemas.microsoft.com/office/drawing/2014/main" id="{41684F3E-59F4-728D-C131-E4721A3B8E9E}"/>
              </a:ext>
            </a:extLst>
          </p:cNvPr>
          <p:cNvSpPr txBox="1"/>
          <p:nvPr/>
        </p:nvSpPr>
        <p:spPr>
          <a:xfrm>
            <a:off x="4346196" y="3527521"/>
            <a:ext cx="118110" cy="1160145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500" spc="-20" dirty="0">
                <a:latin typeface="Arial"/>
                <a:cs typeface="Arial"/>
              </a:rPr>
              <a:t>H1137,</a:t>
            </a:r>
            <a:r>
              <a:rPr sz="500" spc="60" dirty="0">
                <a:latin typeface="Arial"/>
                <a:cs typeface="Arial"/>
              </a:rPr>
              <a:t> </a:t>
            </a:r>
            <a:r>
              <a:rPr sz="500" spc="-30" dirty="0">
                <a:latin typeface="Arial"/>
                <a:cs typeface="Arial"/>
              </a:rPr>
              <a:t>A1B1C1D1E1F1G2H1I1,</a:t>
            </a:r>
            <a:r>
              <a:rPr sz="500" spc="9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4592AA</a:t>
            </a:r>
            <a:endParaRPr sz="500">
              <a:latin typeface="Arial"/>
              <a:cs typeface="Arial"/>
            </a:endParaRPr>
          </a:p>
        </p:txBody>
      </p:sp>
      <p:sp>
        <p:nvSpPr>
          <p:cNvPr id="1595" name="object 298">
            <a:extLst>
              <a:ext uri="{FF2B5EF4-FFF2-40B4-BE49-F238E27FC236}">
                <a16:creationId xmlns:a16="http://schemas.microsoft.com/office/drawing/2014/main" id="{B0A818BB-0671-39CE-6824-97C5044F0C93}"/>
              </a:ext>
            </a:extLst>
          </p:cNvPr>
          <p:cNvSpPr txBox="1"/>
          <p:nvPr/>
        </p:nvSpPr>
        <p:spPr>
          <a:xfrm>
            <a:off x="3812477" y="3693791"/>
            <a:ext cx="118110" cy="772160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500" spc="20" dirty="0">
                <a:latin typeface="Arial"/>
                <a:cs typeface="Arial"/>
              </a:rPr>
              <a:t>TM=0.94,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20" dirty="0">
                <a:latin typeface="Arial"/>
                <a:cs typeface="Arial"/>
              </a:rPr>
              <a:t>RMSD=4.49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596" name="object 299">
            <a:extLst>
              <a:ext uri="{FF2B5EF4-FFF2-40B4-BE49-F238E27FC236}">
                <a16:creationId xmlns:a16="http://schemas.microsoft.com/office/drawing/2014/main" id="{618CA378-297B-A5FD-1B97-45DD20C56859}"/>
              </a:ext>
            </a:extLst>
          </p:cNvPr>
          <p:cNvSpPr txBox="1"/>
          <p:nvPr/>
        </p:nvSpPr>
        <p:spPr>
          <a:xfrm>
            <a:off x="2856772" y="4089679"/>
            <a:ext cx="873760" cy="188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500" spc="-20" dirty="0">
                <a:latin typeface="Arial"/>
                <a:cs typeface="Arial"/>
              </a:rPr>
              <a:t>H1151,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A1B1,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228AA,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500" spc="10" dirty="0">
                <a:latin typeface="Arial"/>
                <a:cs typeface="Arial"/>
              </a:rPr>
              <a:t>TM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0.92,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r.m.s.d.</a:t>
            </a:r>
            <a:r>
              <a:rPr sz="500" spc="4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1.94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spc="-6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597" name="object 300">
            <a:extLst>
              <a:ext uri="{FF2B5EF4-FFF2-40B4-BE49-F238E27FC236}">
                <a16:creationId xmlns:a16="http://schemas.microsoft.com/office/drawing/2014/main" id="{E135911F-F1E6-83F5-F594-D5674FE5BC16}"/>
              </a:ext>
            </a:extLst>
          </p:cNvPr>
          <p:cNvSpPr txBox="1"/>
          <p:nvPr/>
        </p:nvSpPr>
        <p:spPr>
          <a:xfrm>
            <a:off x="5970697" y="4089679"/>
            <a:ext cx="899794" cy="188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0645">
              <a:lnSpc>
                <a:spcPct val="106700"/>
              </a:lnSpc>
              <a:spcBef>
                <a:spcPts val="90"/>
              </a:spcBef>
            </a:pPr>
            <a:r>
              <a:rPr sz="500" dirty="0">
                <a:latin typeface="Arial"/>
                <a:cs typeface="Arial"/>
              </a:rPr>
              <a:t>H1167, </a:t>
            </a:r>
            <a:r>
              <a:rPr sz="500" spc="-25" dirty="0">
                <a:latin typeface="Arial"/>
                <a:cs typeface="Arial"/>
              </a:rPr>
              <a:t>A1B1C1,</a:t>
            </a:r>
            <a:r>
              <a:rPr sz="50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560AA,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TM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0.81,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r.m.s.d.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10.75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598" name="object 301">
            <a:extLst>
              <a:ext uri="{FF2B5EF4-FFF2-40B4-BE49-F238E27FC236}">
                <a16:creationId xmlns:a16="http://schemas.microsoft.com/office/drawing/2014/main" id="{02A005FB-4D75-AA14-775B-A3B70A5E82FC}"/>
              </a:ext>
            </a:extLst>
          </p:cNvPr>
          <p:cNvSpPr txBox="1"/>
          <p:nvPr/>
        </p:nvSpPr>
        <p:spPr>
          <a:xfrm>
            <a:off x="7194102" y="4089679"/>
            <a:ext cx="886460" cy="188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5725">
              <a:lnSpc>
                <a:spcPct val="106700"/>
              </a:lnSpc>
              <a:spcBef>
                <a:spcPts val="90"/>
              </a:spcBef>
            </a:pPr>
            <a:r>
              <a:rPr sz="500" dirty="0">
                <a:latin typeface="Arial"/>
                <a:cs typeface="Arial"/>
              </a:rPr>
              <a:t>H1168,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A1B1C1,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567AA,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9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0.93,</a:t>
            </a:r>
            <a:r>
              <a:rPr sz="500" spc="9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9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9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2.43</a:t>
            </a:r>
            <a:r>
              <a:rPr sz="500" spc="90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599" name="object 302">
            <a:extLst>
              <a:ext uri="{FF2B5EF4-FFF2-40B4-BE49-F238E27FC236}">
                <a16:creationId xmlns:a16="http://schemas.microsoft.com/office/drawing/2014/main" id="{DFA9AC4D-A8B5-B980-91D9-3FC68FA19AF2}"/>
              </a:ext>
            </a:extLst>
          </p:cNvPr>
          <p:cNvSpPr txBox="1"/>
          <p:nvPr/>
        </p:nvSpPr>
        <p:spPr>
          <a:xfrm>
            <a:off x="4627046" y="4089679"/>
            <a:ext cx="873125" cy="188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500" dirty="0">
                <a:latin typeface="Arial"/>
                <a:cs typeface="Arial"/>
              </a:rPr>
              <a:t>T1153o,</a:t>
            </a:r>
            <a:r>
              <a:rPr sz="500" spc="3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A2,</a:t>
            </a:r>
            <a:r>
              <a:rPr sz="500" spc="3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598AA,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500" spc="10" dirty="0">
                <a:latin typeface="Arial"/>
                <a:cs typeface="Arial"/>
              </a:rPr>
              <a:t>TM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0.92,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r.m.s.d.</a:t>
            </a:r>
            <a:r>
              <a:rPr sz="500" spc="4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2.72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spc="-6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366" name="object 303">
            <a:extLst>
              <a:ext uri="{FF2B5EF4-FFF2-40B4-BE49-F238E27FC236}">
                <a16:creationId xmlns:a16="http://schemas.microsoft.com/office/drawing/2014/main" id="{60AD89AE-9CA8-D4C3-66F8-E43327BDB259}"/>
              </a:ext>
            </a:extLst>
          </p:cNvPr>
          <p:cNvSpPr txBox="1"/>
          <p:nvPr/>
        </p:nvSpPr>
        <p:spPr>
          <a:xfrm>
            <a:off x="8271704" y="2914335"/>
            <a:ext cx="118110" cy="640080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500" spc="-25" dirty="0">
                <a:latin typeface="Arial"/>
                <a:cs typeface="Arial"/>
              </a:rPr>
              <a:t>T1181o,</a:t>
            </a:r>
            <a:r>
              <a:rPr sz="500" spc="3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A3,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2064AA</a:t>
            </a:r>
            <a:endParaRPr sz="500">
              <a:latin typeface="Arial"/>
              <a:cs typeface="Arial"/>
            </a:endParaRPr>
          </a:p>
        </p:txBody>
      </p:sp>
      <p:sp>
        <p:nvSpPr>
          <p:cNvPr id="1600" name="object 304">
            <a:extLst>
              <a:ext uri="{FF2B5EF4-FFF2-40B4-BE49-F238E27FC236}">
                <a16:creationId xmlns:a16="http://schemas.microsoft.com/office/drawing/2014/main" id="{62EB8DE1-2A3F-9226-AF31-51AF992FDC56}"/>
              </a:ext>
            </a:extLst>
          </p:cNvPr>
          <p:cNvSpPr txBox="1"/>
          <p:nvPr/>
        </p:nvSpPr>
        <p:spPr>
          <a:xfrm>
            <a:off x="9077299" y="2738579"/>
            <a:ext cx="118110" cy="897255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500" dirty="0">
                <a:latin typeface="Arial"/>
                <a:cs typeface="Arial"/>
              </a:rPr>
              <a:t>TM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0.85,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14.12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601" name="object 305">
            <a:extLst>
              <a:ext uri="{FF2B5EF4-FFF2-40B4-BE49-F238E27FC236}">
                <a16:creationId xmlns:a16="http://schemas.microsoft.com/office/drawing/2014/main" id="{56FC11E4-90F2-951C-08A3-376072C88670}"/>
              </a:ext>
            </a:extLst>
          </p:cNvPr>
          <p:cNvSpPr txBox="1"/>
          <p:nvPr/>
        </p:nvSpPr>
        <p:spPr>
          <a:xfrm>
            <a:off x="2874403" y="5426986"/>
            <a:ext cx="1750695" cy="188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30"/>
              </a:spcBef>
              <a:tabLst>
                <a:tab pos="894715" algn="l"/>
              </a:tabLst>
            </a:pPr>
            <a:r>
              <a:rPr sz="500" dirty="0">
                <a:latin typeface="Arial"/>
                <a:cs typeface="Arial"/>
              </a:rPr>
              <a:t>T1173o,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A3,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612AA,</a:t>
            </a:r>
            <a:r>
              <a:rPr sz="500" dirty="0">
                <a:latin typeface="Arial"/>
                <a:cs typeface="Arial"/>
              </a:rPr>
              <a:t>	T1178o,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A2,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612AA,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Arial"/>
                <a:cs typeface="Arial"/>
              </a:rPr>
              <a:t>TM</a:t>
            </a:r>
            <a:r>
              <a:rPr sz="500" spc="5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0.93,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2.77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Å</a:t>
            </a:r>
            <a:r>
              <a:rPr sz="500" spc="17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0.96,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6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2.14</a:t>
            </a:r>
            <a:r>
              <a:rPr sz="500" spc="70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602" name="object 306">
            <a:extLst>
              <a:ext uri="{FF2B5EF4-FFF2-40B4-BE49-F238E27FC236}">
                <a16:creationId xmlns:a16="http://schemas.microsoft.com/office/drawing/2014/main" id="{22409994-2E78-54FE-27DA-E329F00E75EB}"/>
              </a:ext>
            </a:extLst>
          </p:cNvPr>
          <p:cNvSpPr txBox="1"/>
          <p:nvPr/>
        </p:nvSpPr>
        <p:spPr>
          <a:xfrm>
            <a:off x="4770345" y="5426986"/>
            <a:ext cx="884555" cy="188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7314">
              <a:lnSpc>
                <a:spcPct val="106700"/>
              </a:lnSpc>
              <a:spcBef>
                <a:spcPts val="90"/>
              </a:spcBef>
            </a:pPr>
            <a:r>
              <a:rPr sz="500" dirty="0">
                <a:latin typeface="Arial"/>
                <a:cs typeface="Arial"/>
              </a:rPr>
              <a:t>T1170o,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A6,</a:t>
            </a:r>
            <a:r>
              <a:rPr sz="500" spc="5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1908AA,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0.93,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9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3.97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603" name="object 307">
            <a:extLst>
              <a:ext uri="{FF2B5EF4-FFF2-40B4-BE49-F238E27FC236}">
                <a16:creationId xmlns:a16="http://schemas.microsoft.com/office/drawing/2014/main" id="{CE6C38A1-E7C8-B75D-445A-CFD97C3116B9}"/>
              </a:ext>
            </a:extLst>
          </p:cNvPr>
          <p:cNvSpPr txBox="1"/>
          <p:nvPr/>
        </p:nvSpPr>
        <p:spPr>
          <a:xfrm>
            <a:off x="6008459" y="5426986"/>
            <a:ext cx="880744" cy="188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8425">
              <a:lnSpc>
                <a:spcPct val="106700"/>
              </a:lnSpc>
              <a:spcBef>
                <a:spcPts val="90"/>
              </a:spcBef>
            </a:pPr>
            <a:r>
              <a:rPr sz="500" spc="-25" dirty="0">
                <a:latin typeface="Arial"/>
                <a:cs typeface="Arial"/>
              </a:rPr>
              <a:t>H1171,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A6B1,</a:t>
            </a:r>
            <a:r>
              <a:rPr sz="500" spc="1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1956AA,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TM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0.93,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4.01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604" name="object 308">
            <a:extLst>
              <a:ext uri="{FF2B5EF4-FFF2-40B4-BE49-F238E27FC236}">
                <a16:creationId xmlns:a16="http://schemas.microsoft.com/office/drawing/2014/main" id="{C8E65405-856D-3E89-579D-0867EE409408}"/>
              </a:ext>
            </a:extLst>
          </p:cNvPr>
          <p:cNvSpPr txBox="1"/>
          <p:nvPr/>
        </p:nvSpPr>
        <p:spPr>
          <a:xfrm>
            <a:off x="7291378" y="5426986"/>
            <a:ext cx="861060" cy="188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7310">
              <a:lnSpc>
                <a:spcPct val="106700"/>
              </a:lnSpc>
              <a:spcBef>
                <a:spcPts val="90"/>
              </a:spcBef>
            </a:pPr>
            <a:r>
              <a:rPr sz="500" spc="-10" dirty="0">
                <a:latin typeface="Arial"/>
                <a:cs typeface="Arial"/>
              </a:rPr>
              <a:t>H1172,</a:t>
            </a:r>
            <a:r>
              <a:rPr sz="500" spc="4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A6B2,</a:t>
            </a:r>
            <a:r>
              <a:rPr sz="500" spc="4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2004AA,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TM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0.91,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r.m.s.d.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10" dirty="0">
                <a:latin typeface="Arial"/>
                <a:cs typeface="Arial"/>
              </a:rPr>
              <a:t>7.72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6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1605" name="object 309">
            <a:extLst>
              <a:ext uri="{FF2B5EF4-FFF2-40B4-BE49-F238E27FC236}">
                <a16:creationId xmlns:a16="http://schemas.microsoft.com/office/drawing/2014/main" id="{44E5DE6F-5EC7-7D45-518C-87B2A081BB57}"/>
              </a:ext>
            </a:extLst>
          </p:cNvPr>
          <p:cNvSpPr txBox="1"/>
          <p:nvPr/>
        </p:nvSpPr>
        <p:spPr>
          <a:xfrm>
            <a:off x="8352580" y="5426986"/>
            <a:ext cx="884555" cy="188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500" dirty="0">
                <a:latin typeface="Arial"/>
                <a:cs typeface="Arial"/>
              </a:rPr>
              <a:t>T1179o,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A2,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522AA,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Arial"/>
                <a:cs typeface="Arial"/>
              </a:rPr>
              <a:t>TM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0.93,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r.m.s.d.</a:t>
            </a:r>
            <a:r>
              <a:rPr sz="500" spc="9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=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2.58</a:t>
            </a:r>
            <a:r>
              <a:rPr sz="500" spc="85" dirty="0">
                <a:latin typeface="Arial"/>
                <a:cs typeface="Arial"/>
              </a:rPr>
              <a:t> </a:t>
            </a:r>
            <a:r>
              <a:rPr sz="500" spc="-50" dirty="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044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biz_0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22" y="2154237"/>
            <a:ext cx="2466181" cy="247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4500563" y="4380850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ありがとうございました。</a:t>
            </a:r>
            <a:endParaRPr kumimoji="1" lang="ja-JP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F2036BD-DFB5-427E-8AC5-40B48AB08451}"/>
              </a:ext>
            </a:extLst>
          </p:cNvPr>
          <p:cNvSpPr txBox="1"/>
          <p:nvPr/>
        </p:nvSpPr>
        <p:spPr>
          <a:xfrm>
            <a:off x="0" y="6120505"/>
            <a:ext cx="1219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1050" b="0" i="0" u="none" strike="noStrike" baseline="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当レポートに掲載されているあらゆる内容は無断転載・複製を禁じます。</a:t>
            </a:r>
            <a:endParaRPr lang="en-US" altLang="ja-JP" sz="1050" b="0" i="0" u="none" strike="noStrike" baseline="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/>
            <a:r>
              <a:rPr lang="ja-JP" altLang="en-US" sz="1050" b="0" i="0" u="none" strike="noStrike" baseline="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当レポートは信頼できると思われる情報ソースから入手した情報・データに基づき作成していますが、当社はその正確性、完全性、信頼性等を保証するものではありません。当レポートは執筆者の見解に基づき作成されたものであり、当社及び三井物産グループの統一的な見解を示すものではありません。また、当レポートのご利用により、直接的あるいは間接的な不利益・損害が発生したとしても、当社及び三井物産グループは一切責任を負いません。レポートに掲載された内容は予告なしに変更することがあります。</a:t>
            </a:r>
            <a:endParaRPr lang="ja-JP" altLang="en-US" sz="105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CDC4DF28-D641-5F4F-D9BD-472C5CCE185C}"/>
              </a:ext>
            </a:extLst>
          </p:cNvPr>
          <p:cNvSpPr/>
          <p:nvPr/>
        </p:nvSpPr>
        <p:spPr>
          <a:xfrm>
            <a:off x="4446876" y="4780229"/>
            <a:ext cx="3371272" cy="436743"/>
          </a:xfrm>
          <a:prstGeom prst="round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当該資料は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配布共有不可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kumimoji="1" lang="ja-JP" altLang="en-US" sz="7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です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969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726393" y="3020175"/>
            <a:ext cx="6739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Biome Light" panose="020B0303030204020804" pitchFamily="34" charset="0"/>
                <a:ea typeface="Malgun Gothic" panose="020B0503020000020004" pitchFamily="34" charset="-127"/>
                <a:cs typeface="Biome Light" panose="020B0303030204020804" pitchFamily="34" charset="0"/>
              </a:rPr>
              <a:t>Backup Slide</a:t>
            </a:r>
            <a:endParaRPr kumimoji="1" lang="ja-JP" altLang="en-US" sz="4800" dirty="0">
              <a:latin typeface="Biome Light" panose="020B0303030204020804" pitchFamily="34" charset="0"/>
              <a:ea typeface="Malgun Gothic" panose="020B0503020000020004" pitchFamily="34" charset="-127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4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biz_0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22" y="2154237"/>
            <a:ext cx="2466181" cy="247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4500563" y="4380850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おしまいです。</a:t>
            </a:r>
            <a:endParaRPr kumimoji="1" lang="ja-JP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FC4BA8D-9119-D8B4-59A5-5D18679AC3BF}"/>
              </a:ext>
            </a:extLst>
          </p:cNvPr>
          <p:cNvSpPr txBox="1"/>
          <p:nvPr/>
        </p:nvSpPr>
        <p:spPr>
          <a:xfrm>
            <a:off x="0" y="6120505"/>
            <a:ext cx="1219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1050" b="0" i="0" u="none" strike="noStrike" baseline="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当レポートに掲載されているあらゆる内容は無断転載・複製を禁じます。</a:t>
            </a:r>
            <a:endParaRPr lang="en-US" altLang="ja-JP" sz="1050" b="0" i="0" u="none" strike="noStrike" baseline="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/>
            <a:r>
              <a:rPr lang="ja-JP" altLang="en-US" sz="1050" b="0" i="0" u="none" strike="noStrike" baseline="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当レポートは信頼できると思われる情報ソースから入手した情報・データに基づき作成していますが、当社はその正確性、完全性、信頼性等を保証するものではありません。当レポートは執筆者の見解に基づき作成されたものであり、当社及び三井物産グループの統一的な見解を示すものではありません。また、当レポートのご利用により、直接的あるいは間接的な不利益・損害が発生したとしても、当社及び三井物産グループは一切責任を負いません。レポートに掲載された内容は予告なしに変更することがあります。</a:t>
            </a:r>
            <a:endParaRPr lang="ja-JP" altLang="en-US" sz="105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74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6887E1D-C6A5-44E5-BA8F-18051EF886CE}"/>
              </a:ext>
            </a:extLst>
          </p:cNvPr>
          <p:cNvGrpSpPr/>
          <p:nvPr/>
        </p:nvGrpSpPr>
        <p:grpSpPr>
          <a:xfrm>
            <a:off x="-8238" y="-1"/>
            <a:ext cx="12192000" cy="6857999"/>
            <a:chOff x="-6081" y="-1"/>
            <a:chExt cx="8999538" cy="5400675"/>
          </a:xfrm>
          <a:solidFill>
            <a:schemeClr val="accent5">
              <a:lumMod val="50000"/>
            </a:schemeClr>
          </a:solidFill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8FAFF29-2F28-448E-BB99-889D44A1DE54}"/>
                </a:ext>
              </a:extLst>
            </p:cNvPr>
            <p:cNvSpPr/>
            <p:nvPr/>
          </p:nvSpPr>
          <p:spPr>
            <a:xfrm>
              <a:off x="639652" y="360608"/>
              <a:ext cx="7720234" cy="467945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3" name="吹き出し: 四角形 12">
              <a:extLst>
                <a:ext uri="{FF2B5EF4-FFF2-40B4-BE49-F238E27FC236}">
                  <a16:creationId xmlns:a16="http://schemas.microsoft.com/office/drawing/2014/main" id="{C442644B-D205-4A6B-A2E3-9E83194E782E}"/>
                </a:ext>
              </a:extLst>
            </p:cNvPr>
            <p:cNvSpPr/>
            <p:nvPr/>
          </p:nvSpPr>
          <p:spPr>
            <a:xfrm>
              <a:off x="754774" y="1863418"/>
              <a:ext cx="4345578" cy="474617"/>
            </a:xfrm>
            <a:prstGeom prst="wedgeRectCallout">
              <a:avLst>
                <a:gd name="adj1" fmla="val -52104"/>
                <a:gd name="adj2" fmla="val -95764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画像の端部分が見切れてしまう場合がありますので、テキスト含め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確実に表示させたい要素は、</a:t>
              </a:r>
              <a:r>
                <a:rPr lang="ja-JP" altLang="en-US" sz="1524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赤枠</a:t>
              </a:r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内に入力してください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57A833B-7A31-47B4-B582-6AD72F4F4896}"/>
                </a:ext>
              </a:extLst>
            </p:cNvPr>
            <p:cNvSpPr txBox="1"/>
            <p:nvPr/>
          </p:nvSpPr>
          <p:spPr>
            <a:xfrm>
              <a:off x="2374877" y="3214438"/>
              <a:ext cx="4249783" cy="8113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6095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XXXXXX</a:t>
              </a:r>
              <a:endParaRPr lang="ja-JP" altLang="en-US" sz="6095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818F1F5-EE8B-4A95-98DB-BF41964DB350}"/>
                </a:ext>
              </a:extLst>
            </p:cNvPr>
            <p:cNvSpPr/>
            <p:nvPr/>
          </p:nvSpPr>
          <p:spPr>
            <a:xfrm>
              <a:off x="-6081" y="-1"/>
              <a:ext cx="8999538" cy="5400675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35A9220-7505-46F1-BD50-BA7C1301D9BA}"/>
                </a:ext>
              </a:extLst>
            </p:cNvPr>
            <p:cNvSpPr txBox="1"/>
            <p:nvPr/>
          </p:nvSpPr>
          <p:spPr>
            <a:xfrm>
              <a:off x="20871" y="428079"/>
              <a:ext cx="8972586" cy="4544514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88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お昼休みの</a:t>
              </a:r>
              <a:r>
                <a:rPr lang="en-US" altLang="ja-JP" sz="115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30</a:t>
              </a:r>
              <a:r>
                <a:rPr lang="ja-JP" altLang="en-US" sz="115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分</a:t>
              </a:r>
              <a:endParaRPr lang="en-US" altLang="ja-JP" sz="8800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pPr algn="ctr"/>
              <a:r>
                <a:rPr lang="ja-JP" altLang="en-US" sz="80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お時間を頂きます。</a:t>
              </a:r>
              <a:endParaRPr lang="en-US" altLang="ja-JP" sz="8000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pPr algn="ctr"/>
              <a:endParaRPr lang="en-US" altLang="ja-JP" sz="4800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pPr algn="ctr"/>
              <a:r>
                <a:rPr lang="ja-JP" altLang="en-US" sz="60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肩の力を抜いて</a:t>
              </a:r>
              <a:r>
                <a:rPr lang="ja-JP" altLang="en-US" sz="66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ゆるり</a:t>
              </a:r>
              <a:r>
                <a:rPr lang="ja-JP" altLang="en-US" sz="60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と</a:t>
              </a:r>
              <a:endParaRPr lang="en-US" altLang="ja-JP" sz="6000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pPr algn="ctr"/>
              <a:r>
                <a:rPr lang="ja-JP" altLang="en-US" sz="60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お聴きください～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363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3">
            <a:extLst>
              <a:ext uri="{FF2B5EF4-FFF2-40B4-BE49-F238E27FC236}">
                <a16:creationId xmlns:a16="http://schemas.microsoft.com/office/drawing/2014/main" id="{495CBDA6-15CD-4F73-AA0B-36E9698A5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9301"/>
              </p:ext>
            </p:extLst>
          </p:nvPr>
        </p:nvGraphicFramePr>
        <p:xfrm>
          <a:off x="0" y="270887"/>
          <a:ext cx="12192000" cy="626148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82690">
                  <a:extLst>
                    <a:ext uri="{9D8B030D-6E8A-4147-A177-3AD203B41FA5}">
                      <a16:colId xmlns:a16="http://schemas.microsoft.com/office/drawing/2014/main" val="922906179"/>
                    </a:ext>
                  </a:extLst>
                </a:gridCol>
                <a:gridCol w="2509744">
                  <a:extLst>
                    <a:ext uri="{9D8B030D-6E8A-4147-A177-3AD203B41FA5}">
                      <a16:colId xmlns:a16="http://schemas.microsoft.com/office/drawing/2014/main" val="3620762904"/>
                    </a:ext>
                  </a:extLst>
                </a:gridCol>
                <a:gridCol w="8499566">
                  <a:extLst>
                    <a:ext uri="{9D8B030D-6E8A-4147-A177-3AD203B41FA5}">
                      <a16:colId xmlns:a16="http://schemas.microsoft.com/office/drawing/2014/main" val="2514353749"/>
                    </a:ext>
                  </a:extLst>
                </a:gridCol>
              </a:tblGrid>
              <a:tr h="26488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UD デジタル 教科書体 N-R" panose="02020400000000000000" pitchFamily="17" charset="-128"/>
                          <a:ea typeface="UD デジタル 教科書体 N-R" panose="02020400000000000000" pitchFamily="17" charset="-128"/>
                        </a:rPr>
                        <a:t>回数</a:t>
                      </a:r>
                    </a:p>
                  </a:txBody>
                  <a:tcPr anchor="b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dirty="0">
                          <a:solidFill>
                            <a:schemeClr val="bg1"/>
                          </a:solidFill>
                          <a:latin typeface="UD デジタル 教科書体 N-R" panose="02020400000000000000" pitchFamily="17" charset="-128"/>
                          <a:ea typeface="UD デジタル 教科書体 N-R" panose="02020400000000000000" pitchFamily="17" charset="-128"/>
                        </a:rPr>
                        <a:t>開催日</a:t>
                      </a:r>
                      <a:r>
                        <a:rPr kumimoji="1" lang="ja-JP" altLang="en-US" sz="1050" b="0" dirty="0">
                          <a:solidFill>
                            <a:schemeClr val="bg1"/>
                          </a:solidFill>
                          <a:latin typeface="UD デジタル 教科書体 N-R" panose="02020400000000000000" pitchFamily="17" charset="-128"/>
                          <a:ea typeface="UD デジタル 教科書体 N-R" panose="02020400000000000000" pitchFamily="17" charset="-128"/>
                        </a:rPr>
                        <a:t>（予告なく延期されます）</a:t>
                      </a:r>
                      <a:endParaRPr kumimoji="1" lang="ja-JP" altLang="en-US" sz="1800" b="0" dirty="0">
                        <a:solidFill>
                          <a:schemeClr val="bg1"/>
                        </a:solidFill>
                        <a:latin typeface="UD デジタル 教科書体 N-R" panose="02020400000000000000" pitchFamily="17" charset="-128"/>
                        <a:ea typeface="UD デジタル 教科書体 N-R" panose="02020400000000000000" pitchFamily="17" charset="-128"/>
                      </a:endParaRPr>
                    </a:p>
                  </a:txBody>
                  <a:tcPr anchor="b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dirty="0">
                          <a:solidFill>
                            <a:schemeClr val="bg1"/>
                          </a:solidFill>
                          <a:latin typeface="UD デジタル 教科書体 N-R" panose="02020400000000000000" pitchFamily="17" charset="-128"/>
                          <a:ea typeface="UD デジタル 教科書体 N-R" panose="02020400000000000000" pitchFamily="17" charset="-128"/>
                        </a:rPr>
                        <a:t>タイトル</a:t>
                      </a:r>
                      <a:r>
                        <a:rPr kumimoji="1" lang="ja-JP" altLang="en-US" sz="900" dirty="0">
                          <a:solidFill>
                            <a:schemeClr val="bg1"/>
                          </a:solidFill>
                          <a:latin typeface="UD デジタル 教科書体 N-R" panose="02020400000000000000" pitchFamily="17" charset="-128"/>
                          <a:ea typeface="UD デジタル 教科書体 N-R" panose="02020400000000000000" pitchFamily="17" charset="-128"/>
                        </a:rPr>
                        <a:t>（予告なく変更されます）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  <a:latin typeface="UD デジタル 教科書体 N-R" panose="02020400000000000000" pitchFamily="17" charset="-128"/>
                        <a:ea typeface="UD デジタル 教科書体 N-R" panose="02020400000000000000" pitchFamily="17" charset="-128"/>
                      </a:endParaRPr>
                    </a:p>
                  </a:txBody>
                  <a:tcPr anchor="b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773680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第１３回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２０２３年４月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24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ユーラシア地経学</a:t>
                      </a:r>
                      <a:r>
                        <a:rPr kumimoji="1" lang="en-US" altLang="ja-JP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 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～リムランド、中央回廊、大陸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DX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87589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第１４回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２０２３年６月９日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mRNA</a:t>
                      </a: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医薬</a:t>
                      </a:r>
                      <a:r>
                        <a:rPr kumimoji="1" lang="ja-JP" altLang="en-US" sz="2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 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～治療薬、ナノ脂質、プラスミド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DNA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</a:t>
                      </a:r>
                      <a:endParaRPr kumimoji="1" lang="ja-JP" altLang="en-US" sz="18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03158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第１５回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２０２３年７月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25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旧三井物産と南満州鉄道 </a:t>
                      </a:r>
                      <a:r>
                        <a:rPr kumimoji="1" lang="ja-JP" altLang="en-US" sz="1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～調査部組織を持った組織の趨勢～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134245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第１６回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3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年８月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25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人口トレンド </a:t>
                      </a:r>
                      <a:r>
                        <a:rPr kumimoji="1" lang="ja-JP" altLang="en-US" sz="1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～減速する世界、縮小する日本～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905806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第１７回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202</a:t>
                      </a:r>
                      <a:r>
                        <a:rPr kumimoji="1" lang="ja-JP" altLang="en-US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３年９月</a:t>
                      </a:r>
                      <a:r>
                        <a:rPr kumimoji="1" lang="en-US" altLang="ja-JP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25</a:t>
                      </a:r>
                      <a:r>
                        <a:rPr kumimoji="1" lang="ja-JP" altLang="en-US" sz="2000" b="1" dirty="0">
                          <a:solidFill>
                            <a:srgbClr val="C0000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ウクライナ戦訓 </a:t>
                      </a:r>
                      <a:r>
                        <a:rPr kumimoji="1" lang="ja-JP" altLang="en-US" sz="1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～電子戦、ドローン戦、塹壕戦～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04354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第１８回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</a:t>
                      </a:r>
                      <a:r>
                        <a:rPr kumimoji="1" lang="en-US" altLang="ja-JP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10</a:t>
                      </a:r>
                      <a:r>
                        <a:rPr kumimoji="1" lang="ja-JP" altLang="en-US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月２５</a:t>
                      </a:r>
                      <a:r>
                        <a:rPr kumimoji="1" lang="ja-JP" altLang="en-US" sz="2000" b="1" dirty="0">
                          <a:solidFill>
                            <a:srgbClr val="C0000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インテリジェンスの世界と商社</a:t>
                      </a:r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～軍事諜報組織の戦前から戦後～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308891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第１９回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２０２３年１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1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月２７日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新興技術の融合と</a:t>
                      </a:r>
                      <a:r>
                        <a:rPr kumimoji="1" lang="ja-JP" altLang="en-US" sz="2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リスク</a:t>
                      </a:r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～ゲノム技術・人工知能・脳科学～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47676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20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回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２０２３年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1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２月２５日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旧三井物産と情報 </a:t>
                      </a:r>
                      <a:r>
                        <a:rPr kumimoji="1" lang="ja-JP" altLang="en-US" sz="1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～過去を展望し未来を知る～</a:t>
                      </a:r>
                      <a:endParaRPr kumimoji="1" lang="ja-JP" altLang="en-US" sz="32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220767"/>
                  </a:ext>
                </a:extLst>
              </a:tr>
              <a:tr h="655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第</a:t>
                      </a:r>
                      <a:r>
                        <a:rPr kumimoji="1" lang="en-US" altLang="ja-JP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21</a:t>
                      </a:r>
                      <a:r>
                        <a:rPr kumimoji="1" lang="ja-JP" altLang="en-US" sz="2000" b="1" dirty="0">
                          <a:solidFill>
                            <a:schemeClr val="tx1"/>
                          </a:solidFill>
                          <a:effectLst/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回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２０２４年</a:t>
                      </a:r>
                      <a:r>
                        <a:rPr kumimoji="1" lang="en-US" altLang="ja-JP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1</a:t>
                      </a:r>
                      <a:r>
                        <a:rPr kumimoji="1" lang="ja-JP" altLang="en-US" sz="2000" b="1" dirty="0">
                          <a:solidFill>
                            <a:srgbClr val="00206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月</a:t>
                      </a:r>
                      <a:r>
                        <a:rPr kumimoji="1" lang="ja-JP" altLang="en-US" sz="2000" b="1" dirty="0">
                          <a:solidFill>
                            <a:srgbClr val="C00000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吉日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WEF</a:t>
                      </a:r>
                      <a:r>
                        <a:rPr kumimoji="1" lang="ja-JP" altLang="en-US" sz="32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グローバルリスク </a:t>
                      </a:r>
                      <a:r>
                        <a:rPr kumimoji="1" lang="ja-JP" altLang="en-US" sz="1800" b="1" dirty="0">
                          <a:solidFill>
                            <a:schemeClr val="tx1"/>
                          </a:solidFill>
                          <a:latin typeface="BIZ UDP明朝 Medium" panose="02020500000000000000" pitchFamily="18" charset="-128"/>
                          <a:ea typeface="BIZ UDP明朝 Medium" panose="02020500000000000000" pitchFamily="18" charset="-128"/>
                        </a:rPr>
                        <a:t>～副題～</a:t>
                      </a:r>
                      <a:endParaRPr kumimoji="1" lang="ja-JP" altLang="en-US" sz="4800" b="1" dirty="0">
                        <a:solidFill>
                          <a:schemeClr val="tx1"/>
                        </a:solidFill>
                        <a:latin typeface="BIZ UDP明朝 Medium" panose="02020500000000000000" pitchFamily="18" charset="-128"/>
                        <a:ea typeface="BIZ UDP明朝 Medium" panose="02020500000000000000" pitchFamily="18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75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093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13">
            <a:extLst>
              <a:ext uri="{FF2B5EF4-FFF2-40B4-BE49-F238E27FC236}">
                <a16:creationId xmlns:a16="http://schemas.microsoft.com/office/drawing/2014/main" id="{B18A2A1A-FB5E-4E81-9AE1-0A13DBBF2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293" y="5722533"/>
            <a:ext cx="966733" cy="105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7BAAD30-FBB4-4C39-A11A-C0CDED7DD39D}"/>
              </a:ext>
            </a:extLst>
          </p:cNvPr>
          <p:cNvSpPr txBox="1"/>
          <p:nvPr/>
        </p:nvSpPr>
        <p:spPr>
          <a:xfrm rot="20399141">
            <a:off x="10778830" y="5525100"/>
            <a:ext cx="80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ポチッ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CB6D7E-16E5-4246-A99A-4BF78E8C2AC1}"/>
              </a:ext>
            </a:extLst>
          </p:cNvPr>
          <p:cNvSpPr txBox="1"/>
          <p:nvPr/>
        </p:nvSpPr>
        <p:spPr>
          <a:xfrm>
            <a:off x="500199" y="11436"/>
            <a:ext cx="11264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72 Black" panose="020B0A04030603020204" pitchFamily="34" charset="0"/>
                <a:ea typeface="BIZ UDP明朝 Medium" panose="02020500000000000000" pitchFamily="18" charset="-128"/>
                <a:cs typeface="72 Black" panose="020B0A04030603020204" pitchFamily="34" charset="0"/>
              </a:rPr>
              <a:t>アンケートにご協力をお願い致します。</a:t>
            </a:r>
            <a:endParaRPr lang="ja-JP" altLang="en-US" sz="28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1A28B19C-CE1A-4F1F-9E82-03697DBC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1855" cy="17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E5A9C13-B74A-425E-88AA-D1DE28142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49" y="604746"/>
            <a:ext cx="6092901" cy="605706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78FAB8B-F900-48E0-B87B-061AB4C178E7}"/>
              </a:ext>
            </a:extLst>
          </p:cNvPr>
          <p:cNvSpPr txBox="1"/>
          <p:nvPr/>
        </p:nvSpPr>
        <p:spPr>
          <a:xfrm rot="440159">
            <a:off x="10587250" y="387489"/>
            <a:ext cx="615553" cy="63310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00206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アンケートにご協力をお願い致します！</a:t>
            </a:r>
          </a:p>
        </p:txBody>
      </p:sp>
    </p:spTree>
    <p:extLst>
      <p:ext uri="{BB962C8B-B14F-4D97-AF65-F5344CB8AC3E}">
        <p14:creationId xmlns:p14="http://schemas.microsoft.com/office/powerpoint/2010/main" val="1433890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8847852-0ACF-3BDF-9CE4-8156CDBC0C1A}"/>
              </a:ext>
            </a:extLst>
          </p:cNvPr>
          <p:cNvSpPr/>
          <p:nvPr/>
        </p:nvSpPr>
        <p:spPr>
          <a:xfrm>
            <a:off x="0" y="2183702"/>
            <a:ext cx="12191999" cy="258316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</a:t>
            </a:r>
            <a:endParaRPr kumimoji="1" lang="ja-JP" altLang="en-US" sz="5400" dirty="0">
              <a:latin typeface="Arial Rounded MT Bold" panose="020F0704030504030204" pitchFamily="34" charset="0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23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819C8C-460D-184A-C7C6-604ADCEB313B}"/>
              </a:ext>
            </a:extLst>
          </p:cNvPr>
          <p:cNvSpPr/>
          <p:nvPr/>
        </p:nvSpPr>
        <p:spPr>
          <a:xfrm>
            <a:off x="0" y="-3888"/>
            <a:ext cx="12192000" cy="467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米海軍研究所のハイエントロピー物質研究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67BC6B8-1C83-33B3-E273-EC3AAFF01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" y="463970"/>
            <a:ext cx="6789206" cy="63369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6DE0FA-8F06-3284-1F26-D20786CF8CBD}"/>
              </a:ext>
            </a:extLst>
          </p:cNvPr>
          <p:cNvSpPr txBox="1"/>
          <p:nvPr/>
        </p:nvSpPr>
        <p:spPr>
          <a:xfrm>
            <a:off x="5321509" y="1385554"/>
            <a:ext cx="687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rgbClr val="1B1B1B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Disordered Enthalpy-Entropy Descriptor (DEED)</a:t>
            </a:r>
            <a:endParaRPr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C2C7BA-81A1-B28B-4CEA-BF62BF6706D5}"/>
              </a:ext>
            </a:extLst>
          </p:cNvPr>
          <p:cNvSpPr txBox="1"/>
          <p:nvPr/>
        </p:nvSpPr>
        <p:spPr>
          <a:xfrm>
            <a:off x="5321509" y="2353145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1B1B1B"/>
                </a:solidFill>
                <a:effectLst/>
                <a:latin typeface="Public Sans Regular"/>
              </a:rPr>
              <a:t>Duke Automatic-FLOW for Materials Database(AFLOW)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87C529-0B8F-F7D5-CBD1-B1909AF2D046}"/>
              </a:ext>
            </a:extLst>
          </p:cNvPr>
          <p:cNvSpPr txBox="1"/>
          <p:nvPr/>
        </p:nvSpPr>
        <p:spPr>
          <a:xfrm rot="19867041">
            <a:off x="5266149" y="3866809"/>
            <a:ext cx="6987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https://www.nre.navy.mil/media-center/news-releases/onr-sponsored-research-could-potentially-lead-millions-new-materials</a:t>
            </a:r>
            <a:endParaRPr lang="ja-JP" altLang="en-US" sz="1600" dirty="0">
              <a:solidFill>
                <a:srgbClr val="FF0000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37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819C8C-460D-184A-C7C6-604ADCEB313B}"/>
              </a:ext>
            </a:extLst>
          </p:cNvPr>
          <p:cNvSpPr/>
          <p:nvPr/>
        </p:nvSpPr>
        <p:spPr>
          <a:xfrm>
            <a:off x="0" y="-3888"/>
            <a:ext cx="12192000" cy="467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術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BAA14F-7378-35D5-6C8A-B77631E3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05" y="752834"/>
            <a:ext cx="8201636" cy="610516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5062F9-69A8-4323-5991-7A0BA447FEB6}"/>
              </a:ext>
            </a:extLst>
          </p:cNvPr>
          <p:cNvSpPr txBox="1"/>
          <p:nvPr/>
        </p:nvSpPr>
        <p:spPr>
          <a:xfrm rot="20940854">
            <a:off x="5115584" y="3371066"/>
            <a:ext cx="6117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  <a:latin typeface="Amasis MT Pro Black" panose="02040A04050005020304" pitchFamily="18" charset="0"/>
                <a:ea typeface="BIZ UDPゴシック" panose="020B0400000000000000" pitchFamily="50" charset="-128"/>
              </a:rPr>
              <a:t>https://www.nature.com/articles/s41586-023-06786-y</a:t>
            </a:r>
            <a:endParaRPr lang="ja-JP" altLang="en-US" sz="1600" b="1" dirty="0">
              <a:solidFill>
                <a:srgbClr val="FF0000"/>
              </a:solidFill>
              <a:latin typeface="Amasis MT Pro Black" panose="02040A04050005020304" pitchFamily="18" charset="0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634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CF9CBF-F47D-CE3C-FCC4-F7CF3ECD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956"/>
            <a:ext cx="12192000" cy="628786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819C8C-460D-184A-C7C6-604ADCEB313B}"/>
              </a:ext>
            </a:extLst>
          </p:cNvPr>
          <p:cNvSpPr/>
          <p:nvPr/>
        </p:nvSpPr>
        <p:spPr>
          <a:xfrm>
            <a:off x="0" y="-3888"/>
            <a:ext cx="12192000" cy="467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デューク大学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4DB33C-C6F7-1A07-DCAB-00AF9A4D67BB}"/>
              </a:ext>
            </a:extLst>
          </p:cNvPr>
          <p:cNvSpPr txBox="1"/>
          <p:nvPr/>
        </p:nvSpPr>
        <p:spPr>
          <a:xfrm>
            <a:off x="485307" y="5935068"/>
            <a:ext cx="6157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Bahnschrift" panose="020B0502040204020203" pitchFamily="34" charset="0"/>
              </a:rPr>
              <a:t>https://pratt.duke.edu/news/deed-ceramics/</a:t>
            </a:r>
            <a:endParaRPr lang="ja-JP" altLang="en-US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5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C819C8C-460D-184A-C7C6-604ADCEB313B}"/>
              </a:ext>
            </a:extLst>
          </p:cNvPr>
          <p:cNvSpPr/>
          <p:nvPr/>
        </p:nvSpPr>
        <p:spPr>
          <a:xfrm>
            <a:off x="0" y="-3888"/>
            <a:ext cx="12192000" cy="467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ja-JP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Duke Automatic-FLOW for Materials Database (AFLOW)</a:t>
            </a:r>
            <a:endParaRPr kumimoji="1" lang="ja-JP" altLang="en-US" sz="2400" b="1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5E0565-4F73-56E8-9758-0207CA54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29" y="556239"/>
            <a:ext cx="9097574" cy="630176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D01A91-C82B-121A-B65E-FFE7FB736B53}"/>
              </a:ext>
            </a:extLst>
          </p:cNvPr>
          <p:cNvSpPr txBox="1"/>
          <p:nvPr/>
        </p:nvSpPr>
        <p:spPr>
          <a:xfrm>
            <a:off x="9112146" y="2389895"/>
            <a:ext cx="2805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https://aflow.org/</a:t>
            </a:r>
            <a:endParaRPr lang="ja-JP" altLang="en-US" b="1" dirty="0">
              <a:solidFill>
                <a:srgbClr val="C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72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fb76b20-b480-4230-8bf5-23ec920b1ce3}" enabled="0" method="" siteId="{ffb76b20-b480-4230-8bf5-23ec920b1ce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77650</TotalTime>
  <Words>1759</Words>
  <Application>Microsoft Office PowerPoint</Application>
  <PresentationFormat>ワイド画面</PresentationFormat>
  <Paragraphs>358</Paragraphs>
  <Slides>16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39" baseType="lpstr">
      <vt:lpstr>72 Black</vt:lpstr>
      <vt:lpstr>BIZ UDPゴシック</vt:lpstr>
      <vt:lpstr>BIZ UDP明朝 Medium</vt:lpstr>
      <vt:lpstr>HGP創英角ﾎﾟｯﾌﾟ体</vt:lpstr>
      <vt:lpstr>Malgun Gothic</vt:lpstr>
      <vt:lpstr>Meiryo UI</vt:lpstr>
      <vt:lpstr>Public Sans Regular</vt:lpstr>
      <vt:lpstr>UD デジタル 教科書体 NK-B</vt:lpstr>
      <vt:lpstr>UD Digi Kyokasho NK-R</vt:lpstr>
      <vt:lpstr>UD デジタル 教科書体 N-R</vt:lpstr>
      <vt:lpstr>游ゴシック</vt:lpstr>
      <vt:lpstr>ADLaM Display</vt:lpstr>
      <vt:lpstr>Amasis MT Pro Black</vt:lpstr>
      <vt:lpstr>Arial</vt:lpstr>
      <vt:lpstr>Arial Rounded MT Bold</vt:lpstr>
      <vt:lpstr>Bahnschrift</vt:lpstr>
      <vt:lpstr>Biome Light</vt:lpstr>
      <vt:lpstr>Georgia</vt:lpstr>
      <vt:lpstr>Lucida Sans</vt:lpstr>
      <vt:lpstr>Roboto</vt:lpstr>
      <vt:lpstr>Tahoma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Abe,YutakaTKZIM</dc:creator>
  <cp:lastModifiedBy>裕 阿部</cp:lastModifiedBy>
  <cp:revision>300</cp:revision>
  <cp:lastPrinted>2023-07-25T02:16:56Z</cp:lastPrinted>
  <dcterms:created xsi:type="dcterms:W3CDTF">2023-03-29T00:02:56Z</dcterms:created>
  <dcterms:modified xsi:type="dcterms:W3CDTF">2024-01-09T12:49:11Z</dcterms:modified>
</cp:coreProperties>
</file>